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0160000" cy="7620000"/>
  <p:notesSz cx="6858000" cy="9144000"/>
  <p:embeddedFontLst>
    <p:embeddedFont>
      <p:font typeface="Calibri" pitchFamily="34" charset="0"/>
      <p:regular r:id="rId7"/>
      <p:bold r:id="rId8"/>
      <p:italic r:id="rId9"/>
      <p:boldItalic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753DF-FA9F-467B-8DBC-2C5E583785FD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51AA0-3D1F-4C19-ABFE-5F471754F56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753DF-FA9F-467B-8DBC-2C5E583785FD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51AA0-3D1F-4C19-ABFE-5F471754F56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753DF-FA9F-467B-8DBC-2C5E583785FD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51AA0-3D1F-4C19-ABFE-5F471754F56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753DF-FA9F-467B-8DBC-2C5E583785FD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51AA0-3D1F-4C19-ABFE-5F471754F56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753DF-FA9F-467B-8DBC-2C5E583785FD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51AA0-3D1F-4C19-ABFE-5F471754F56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753DF-FA9F-467B-8DBC-2C5E583785FD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51AA0-3D1F-4C19-ABFE-5F471754F56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753DF-FA9F-467B-8DBC-2C5E583785FD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51AA0-3D1F-4C19-ABFE-5F471754F56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753DF-FA9F-467B-8DBC-2C5E583785FD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51AA0-3D1F-4C19-ABFE-5F471754F56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753DF-FA9F-467B-8DBC-2C5E583785FD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51AA0-3D1F-4C19-ABFE-5F471754F56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753DF-FA9F-467B-8DBC-2C5E583785FD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51AA0-3D1F-4C19-ABFE-5F471754F56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A753DF-FA9F-467B-8DBC-2C5E583785FD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51AA0-3D1F-4C19-ABFE-5F471754F56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A753DF-FA9F-467B-8DBC-2C5E583785FD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E51AA0-3D1F-4C19-ABFE-5F471754F56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737409" y="684352"/>
            <a:ext cx="1452934" cy="747524"/>
            <a:chOff x="2737409" y="684352"/>
            <a:chExt cx="1452934" cy="747524"/>
          </a:xfrm>
        </p:grpSpPr>
        <p:sp>
          <p:nvSpPr>
            <p:cNvPr id="2" name="Freeform 1"/>
            <p:cNvSpPr/>
            <p:nvPr/>
          </p:nvSpPr>
          <p:spPr>
            <a:xfrm>
              <a:off x="2737409" y="684352"/>
              <a:ext cx="115814" cy="715939"/>
            </a:xfrm>
            <a:custGeom>
              <a:avLst/>
              <a:gdLst/>
              <a:ahLst/>
              <a:cxnLst/>
              <a:rect l="0" t="0" r="0" b="0"/>
              <a:pathLst>
                <a:path w="115814" h="715939">
                  <a:moveTo>
                    <a:pt x="0" y="0"/>
                  </a:moveTo>
                  <a:lnTo>
                    <a:pt x="11453" y="48931"/>
                  </a:lnTo>
                  <a:lnTo>
                    <a:pt x="24749" y="108061"/>
                  </a:lnTo>
                  <a:lnTo>
                    <a:pt x="31405" y="165971"/>
                  </a:lnTo>
                  <a:lnTo>
                    <a:pt x="39591" y="216593"/>
                  </a:lnTo>
                  <a:lnTo>
                    <a:pt x="49425" y="274356"/>
                  </a:lnTo>
                  <a:lnTo>
                    <a:pt x="59748" y="330205"/>
                  </a:lnTo>
                  <a:lnTo>
                    <a:pt x="70216" y="389517"/>
                  </a:lnTo>
                  <a:lnTo>
                    <a:pt x="80726" y="444655"/>
                  </a:lnTo>
                  <a:lnTo>
                    <a:pt x="90079" y="498037"/>
                  </a:lnTo>
                  <a:lnTo>
                    <a:pt x="94540" y="550899"/>
                  </a:lnTo>
                  <a:lnTo>
                    <a:pt x="101582" y="602436"/>
                  </a:lnTo>
                  <a:lnTo>
                    <a:pt x="107673" y="665485"/>
                  </a:lnTo>
                  <a:lnTo>
                    <a:pt x="115813" y="7159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148020" y="138976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338802" y="824135"/>
              <a:ext cx="377758" cy="607741"/>
            </a:xfrm>
            <a:custGeom>
              <a:avLst/>
              <a:gdLst/>
              <a:ahLst/>
              <a:cxnLst/>
              <a:rect l="0" t="0" r="0" b="0"/>
              <a:pathLst>
                <a:path w="377758" h="607741">
                  <a:moveTo>
                    <a:pt x="377757" y="165543"/>
                  </a:moveTo>
                  <a:lnTo>
                    <a:pt x="351394" y="110499"/>
                  </a:lnTo>
                  <a:lnTo>
                    <a:pt x="329261" y="73715"/>
                  </a:lnTo>
                  <a:lnTo>
                    <a:pt x="281047" y="32371"/>
                  </a:lnTo>
                  <a:lnTo>
                    <a:pt x="232052" y="6916"/>
                  </a:lnTo>
                  <a:lnTo>
                    <a:pt x="188096" y="0"/>
                  </a:lnTo>
                  <a:lnTo>
                    <a:pt x="138028" y="3539"/>
                  </a:lnTo>
                  <a:lnTo>
                    <a:pt x="91737" y="23176"/>
                  </a:lnTo>
                  <a:lnTo>
                    <a:pt x="35213" y="67103"/>
                  </a:lnTo>
                  <a:lnTo>
                    <a:pt x="13180" y="105050"/>
                  </a:lnTo>
                  <a:lnTo>
                    <a:pt x="3013" y="153339"/>
                  </a:lnTo>
                  <a:lnTo>
                    <a:pt x="0" y="204691"/>
                  </a:lnTo>
                  <a:lnTo>
                    <a:pt x="7387" y="257634"/>
                  </a:lnTo>
                  <a:lnTo>
                    <a:pt x="29103" y="318180"/>
                  </a:lnTo>
                  <a:lnTo>
                    <a:pt x="54134" y="353489"/>
                  </a:lnTo>
                  <a:lnTo>
                    <a:pt x="76777" y="369177"/>
                  </a:lnTo>
                  <a:lnTo>
                    <a:pt x="129441" y="388781"/>
                  </a:lnTo>
                  <a:lnTo>
                    <a:pt x="170951" y="389095"/>
                  </a:lnTo>
                  <a:lnTo>
                    <a:pt x="207297" y="381780"/>
                  </a:lnTo>
                  <a:lnTo>
                    <a:pt x="240293" y="361025"/>
                  </a:lnTo>
                  <a:lnTo>
                    <a:pt x="298416" y="307603"/>
                  </a:lnTo>
                  <a:lnTo>
                    <a:pt x="335362" y="251263"/>
                  </a:lnTo>
                  <a:lnTo>
                    <a:pt x="358075" y="207952"/>
                  </a:lnTo>
                  <a:lnTo>
                    <a:pt x="362296" y="204344"/>
                  </a:lnTo>
                  <a:lnTo>
                    <a:pt x="366280" y="205449"/>
                  </a:lnTo>
                  <a:lnTo>
                    <a:pt x="370106" y="209694"/>
                  </a:lnTo>
                  <a:lnTo>
                    <a:pt x="374357" y="226890"/>
                  </a:lnTo>
                  <a:lnTo>
                    <a:pt x="373630" y="262879"/>
                  </a:lnTo>
                  <a:lnTo>
                    <a:pt x="368493" y="322550"/>
                  </a:lnTo>
                  <a:lnTo>
                    <a:pt x="367603" y="378960"/>
                  </a:lnTo>
                  <a:lnTo>
                    <a:pt x="367339" y="434539"/>
                  </a:lnTo>
                  <a:lnTo>
                    <a:pt x="367262" y="488051"/>
                  </a:lnTo>
                  <a:lnTo>
                    <a:pt x="367238" y="540951"/>
                  </a:lnTo>
                  <a:lnTo>
                    <a:pt x="367233" y="569867"/>
                  </a:lnTo>
                  <a:lnTo>
                    <a:pt x="367229" y="6077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032414" y="1116020"/>
              <a:ext cx="157929" cy="31587"/>
            </a:xfrm>
            <a:custGeom>
              <a:avLst/>
              <a:gdLst/>
              <a:ahLst/>
              <a:cxnLst/>
              <a:rect l="0" t="0" r="0" b="0"/>
              <a:pathLst>
                <a:path w="157929" h="31587">
                  <a:moveTo>
                    <a:pt x="157928" y="0"/>
                  </a:moveTo>
                  <a:lnTo>
                    <a:pt x="120450" y="8334"/>
                  </a:lnTo>
                  <a:lnTo>
                    <a:pt x="69026" y="15684"/>
                  </a:lnTo>
                  <a:lnTo>
                    <a:pt x="17539" y="2868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4692233" y="673823"/>
            <a:ext cx="2591411" cy="884395"/>
            <a:chOff x="4692233" y="673823"/>
            <a:chExt cx="2591411" cy="884395"/>
          </a:xfrm>
        </p:grpSpPr>
        <p:sp>
          <p:nvSpPr>
            <p:cNvPr id="7" name="Freeform 6"/>
            <p:cNvSpPr/>
            <p:nvPr/>
          </p:nvSpPr>
          <p:spPr>
            <a:xfrm>
              <a:off x="4692233" y="705409"/>
              <a:ext cx="424618" cy="598929"/>
            </a:xfrm>
            <a:custGeom>
              <a:avLst/>
              <a:gdLst/>
              <a:ahLst/>
              <a:cxnLst/>
              <a:rect l="0" t="0" r="0" b="0"/>
              <a:pathLst>
                <a:path w="424618" h="598929">
                  <a:moveTo>
                    <a:pt x="161404" y="0"/>
                  </a:moveTo>
                  <a:lnTo>
                    <a:pt x="133893" y="63428"/>
                  </a:lnTo>
                  <a:lnTo>
                    <a:pt x="119401" y="117814"/>
                  </a:lnTo>
                  <a:lnTo>
                    <a:pt x="112321" y="159986"/>
                  </a:lnTo>
                  <a:lnTo>
                    <a:pt x="105274" y="206026"/>
                  </a:lnTo>
                  <a:lnTo>
                    <a:pt x="98243" y="250664"/>
                  </a:lnTo>
                  <a:lnTo>
                    <a:pt x="87707" y="309017"/>
                  </a:lnTo>
                  <a:lnTo>
                    <a:pt x="74057" y="359062"/>
                  </a:lnTo>
                  <a:lnTo>
                    <a:pt x="55195" y="401577"/>
                  </a:lnTo>
                  <a:lnTo>
                    <a:pt x="33450" y="442492"/>
                  </a:lnTo>
                  <a:lnTo>
                    <a:pt x="17889" y="500010"/>
                  </a:lnTo>
                  <a:lnTo>
                    <a:pt x="3550" y="554526"/>
                  </a:lnTo>
                  <a:lnTo>
                    <a:pt x="16" y="566216"/>
                  </a:lnTo>
                  <a:lnTo>
                    <a:pt x="0" y="576349"/>
                  </a:lnTo>
                  <a:lnTo>
                    <a:pt x="6221" y="593847"/>
                  </a:lnTo>
                  <a:lnTo>
                    <a:pt x="15835" y="598279"/>
                  </a:lnTo>
                  <a:lnTo>
                    <a:pt x="61730" y="598928"/>
                  </a:lnTo>
                  <a:lnTo>
                    <a:pt x="114064" y="591711"/>
                  </a:lnTo>
                  <a:lnTo>
                    <a:pt x="173504" y="583333"/>
                  </a:lnTo>
                  <a:lnTo>
                    <a:pt x="233229" y="580331"/>
                  </a:lnTo>
                  <a:lnTo>
                    <a:pt x="282771" y="579442"/>
                  </a:lnTo>
                  <a:lnTo>
                    <a:pt x="336315" y="580348"/>
                  </a:lnTo>
                  <a:lnTo>
                    <a:pt x="394814" y="586336"/>
                  </a:lnTo>
                  <a:lnTo>
                    <a:pt x="424617" y="5895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885223" y="947564"/>
              <a:ext cx="242156" cy="21058"/>
            </a:xfrm>
            <a:custGeom>
              <a:avLst/>
              <a:gdLst/>
              <a:ahLst/>
              <a:cxnLst/>
              <a:rect l="0" t="0" r="0" b="0"/>
              <a:pathLst>
                <a:path w="242156" h="21058">
                  <a:moveTo>
                    <a:pt x="242155" y="0"/>
                  </a:moveTo>
                  <a:lnTo>
                    <a:pt x="184891" y="8334"/>
                  </a:lnTo>
                  <a:lnTo>
                    <a:pt x="123999" y="15684"/>
                  </a:lnTo>
                  <a:lnTo>
                    <a:pt x="75474" y="19465"/>
                  </a:lnTo>
                  <a:lnTo>
                    <a:pt x="13174" y="2084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958922" y="673823"/>
              <a:ext cx="273742" cy="21058"/>
            </a:xfrm>
            <a:custGeom>
              <a:avLst/>
              <a:gdLst/>
              <a:ahLst/>
              <a:cxnLst/>
              <a:rect l="0" t="0" r="0" b="0"/>
              <a:pathLst>
                <a:path w="273742" h="21058">
                  <a:moveTo>
                    <a:pt x="273741" y="0"/>
                  </a:moveTo>
                  <a:lnTo>
                    <a:pt x="224810" y="3120"/>
                  </a:lnTo>
                  <a:lnTo>
                    <a:pt x="176964" y="8334"/>
                  </a:lnTo>
                  <a:lnTo>
                    <a:pt x="125743" y="9878"/>
                  </a:lnTo>
                  <a:lnTo>
                    <a:pt x="67213" y="15990"/>
                  </a:lnTo>
                  <a:lnTo>
                    <a:pt x="12086" y="2039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401119" y="1042321"/>
              <a:ext cx="210571" cy="210571"/>
            </a:xfrm>
            <a:custGeom>
              <a:avLst/>
              <a:gdLst/>
              <a:ahLst/>
              <a:cxnLst/>
              <a:rect l="0" t="0" r="0" b="0"/>
              <a:pathLst>
                <a:path w="210571" h="210571">
                  <a:moveTo>
                    <a:pt x="210570" y="0"/>
                  </a:moveTo>
                  <a:lnTo>
                    <a:pt x="159575" y="60873"/>
                  </a:lnTo>
                  <a:lnTo>
                    <a:pt x="112839" y="116536"/>
                  </a:lnTo>
                  <a:lnTo>
                    <a:pt x="60715" y="170714"/>
                  </a:lnTo>
                  <a:lnTo>
                    <a:pt x="41022" y="188177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401119" y="1052849"/>
              <a:ext cx="231628" cy="221100"/>
            </a:xfrm>
            <a:custGeom>
              <a:avLst/>
              <a:gdLst/>
              <a:ahLst/>
              <a:cxnLst/>
              <a:rect l="0" t="0" r="0" b="0"/>
              <a:pathLst>
                <a:path w="231628" h="221100">
                  <a:moveTo>
                    <a:pt x="231627" y="221099"/>
                  </a:moveTo>
                  <a:lnTo>
                    <a:pt x="188965" y="160226"/>
                  </a:lnTo>
                  <a:lnTo>
                    <a:pt x="174062" y="146081"/>
                  </a:lnTo>
                  <a:lnTo>
                    <a:pt x="116450" y="104695"/>
                  </a:lnTo>
                  <a:lnTo>
                    <a:pt x="53969" y="5166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717001" y="1031268"/>
              <a:ext cx="228296" cy="517024"/>
            </a:xfrm>
            <a:custGeom>
              <a:avLst/>
              <a:gdLst/>
              <a:ahLst/>
              <a:cxnLst/>
              <a:rect l="0" t="0" r="0" b="0"/>
              <a:pathLst>
                <a:path w="228296" h="517024">
                  <a:moveTo>
                    <a:pt x="21030" y="147923"/>
                  </a:moveTo>
                  <a:lnTo>
                    <a:pt x="15440" y="206540"/>
                  </a:lnTo>
                  <a:lnTo>
                    <a:pt x="11477" y="267950"/>
                  </a:lnTo>
                  <a:lnTo>
                    <a:pt x="13813" y="323234"/>
                  </a:lnTo>
                  <a:lnTo>
                    <a:pt x="19604" y="379474"/>
                  </a:lnTo>
                  <a:lnTo>
                    <a:pt x="15018" y="429701"/>
                  </a:lnTo>
                  <a:lnTo>
                    <a:pt x="10223" y="489499"/>
                  </a:lnTo>
                  <a:lnTo>
                    <a:pt x="5309" y="513814"/>
                  </a:lnTo>
                  <a:lnTo>
                    <a:pt x="3530" y="517023"/>
                  </a:lnTo>
                  <a:lnTo>
                    <a:pt x="2344" y="514482"/>
                  </a:lnTo>
                  <a:lnTo>
                    <a:pt x="285" y="455854"/>
                  </a:lnTo>
                  <a:lnTo>
                    <a:pt x="65" y="405148"/>
                  </a:lnTo>
                  <a:lnTo>
                    <a:pt x="0" y="346191"/>
                  </a:lnTo>
                  <a:lnTo>
                    <a:pt x="1151" y="286608"/>
                  </a:lnTo>
                  <a:lnTo>
                    <a:pt x="7211" y="235938"/>
                  </a:lnTo>
                  <a:lnTo>
                    <a:pt x="9526" y="178681"/>
                  </a:lnTo>
                  <a:lnTo>
                    <a:pt x="11382" y="125321"/>
                  </a:lnTo>
                  <a:lnTo>
                    <a:pt x="19991" y="80525"/>
                  </a:lnTo>
                  <a:lnTo>
                    <a:pt x="36840" y="45675"/>
                  </a:lnTo>
                  <a:lnTo>
                    <a:pt x="70396" y="4896"/>
                  </a:lnTo>
                  <a:lnTo>
                    <a:pt x="80847" y="1099"/>
                  </a:lnTo>
                  <a:lnTo>
                    <a:pt x="108057" y="0"/>
                  </a:lnTo>
                  <a:lnTo>
                    <a:pt x="133408" y="9650"/>
                  </a:lnTo>
                  <a:lnTo>
                    <a:pt x="191379" y="56163"/>
                  </a:lnTo>
                  <a:lnTo>
                    <a:pt x="209045" y="76725"/>
                  </a:lnTo>
                  <a:lnTo>
                    <a:pt x="224397" y="114609"/>
                  </a:lnTo>
                  <a:lnTo>
                    <a:pt x="228295" y="154300"/>
                  </a:lnTo>
                  <a:lnTo>
                    <a:pt x="225062" y="177664"/>
                  </a:lnTo>
                  <a:lnTo>
                    <a:pt x="213487" y="196626"/>
                  </a:lnTo>
                  <a:lnTo>
                    <a:pt x="195473" y="211683"/>
                  </a:lnTo>
                  <a:lnTo>
                    <a:pt x="171870" y="222274"/>
                  </a:lnTo>
                  <a:lnTo>
                    <a:pt x="114863" y="230200"/>
                  </a:lnTo>
                  <a:lnTo>
                    <a:pt x="84201" y="2321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011772" y="715937"/>
              <a:ext cx="31586" cy="568540"/>
            </a:xfrm>
            <a:custGeom>
              <a:avLst/>
              <a:gdLst/>
              <a:ahLst/>
              <a:cxnLst/>
              <a:rect l="0" t="0" r="0" b="0"/>
              <a:pathLst>
                <a:path w="31586" h="568540">
                  <a:moveTo>
                    <a:pt x="31585" y="0"/>
                  </a:moveTo>
                  <a:lnTo>
                    <a:pt x="24350" y="28726"/>
                  </a:lnTo>
                  <a:lnTo>
                    <a:pt x="22032" y="80261"/>
                  </a:lnTo>
                  <a:lnTo>
                    <a:pt x="21491" y="123799"/>
                  </a:lnTo>
                  <a:lnTo>
                    <a:pt x="21250" y="173565"/>
                  </a:lnTo>
                  <a:lnTo>
                    <a:pt x="21143" y="225709"/>
                  </a:lnTo>
                  <a:lnTo>
                    <a:pt x="21095" y="276180"/>
                  </a:lnTo>
                  <a:lnTo>
                    <a:pt x="21068" y="339455"/>
                  </a:lnTo>
                  <a:lnTo>
                    <a:pt x="13823" y="397596"/>
                  </a:lnTo>
                  <a:lnTo>
                    <a:pt x="11179" y="459167"/>
                  </a:lnTo>
                  <a:lnTo>
                    <a:pt x="7602" y="514686"/>
                  </a:lnTo>
                  <a:lnTo>
                    <a:pt x="0" y="5685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165763" y="1010735"/>
              <a:ext cx="172975" cy="205760"/>
            </a:xfrm>
            <a:custGeom>
              <a:avLst/>
              <a:gdLst/>
              <a:ahLst/>
              <a:cxnLst/>
              <a:rect l="0" t="0" r="0" b="0"/>
              <a:pathLst>
                <a:path w="172975" h="205760">
                  <a:moveTo>
                    <a:pt x="140807" y="0"/>
                  </a:moveTo>
                  <a:lnTo>
                    <a:pt x="118450" y="0"/>
                  </a:lnTo>
                  <a:lnTo>
                    <a:pt x="87779" y="11179"/>
                  </a:lnTo>
                  <a:lnTo>
                    <a:pt x="47144" y="44322"/>
                  </a:lnTo>
                  <a:lnTo>
                    <a:pt x="24018" y="75524"/>
                  </a:lnTo>
                  <a:lnTo>
                    <a:pt x="1223" y="135493"/>
                  </a:lnTo>
                  <a:lnTo>
                    <a:pt x="0" y="157316"/>
                  </a:lnTo>
                  <a:lnTo>
                    <a:pt x="4527" y="177543"/>
                  </a:lnTo>
                  <a:lnTo>
                    <a:pt x="14337" y="194332"/>
                  </a:lnTo>
                  <a:lnTo>
                    <a:pt x="23739" y="199744"/>
                  </a:lnTo>
                  <a:lnTo>
                    <a:pt x="49782" y="205759"/>
                  </a:lnTo>
                  <a:lnTo>
                    <a:pt x="86151" y="203555"/>
                  </a:lnTo>
                  <a:lnTo>
                    <a:pt x="119152" y="189904"/>
                  </a:lnTo>
                  <a:lnTo>
                    <a:pt x="168214" y="150635"/>
                  </a:lnTo>
                  <a:lnTo>
                    <a:pt x="171947" y="140198"/>
                  </a:lnTo>
                  <a:lnTo>
                    <a:pt x="172974" y="113003"/>
                  </a:lnTo>
                  <a:lnTo>
                    <a:pt x="155802" y="59898"/>
                  </a:lnTo>
                  <a:lnTo>
                    <a:pt x="151335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401326" y="1010735"/>
              <a:ext cx="94758" cy="186235"/>
            </a:xfrm>
            <a:custGeom>
              <a:avLst/>
              <a:gdLst/>
              <a:ahLst/>
              <a:cxnLst/>
              <a:rect l="0" t="0" r="0" b="0"/>
              <a:pathLst>
                <a:path w="94758" h="186235">
                  <a:moveTo>
                    <a:pt x="0" y="52643"/>
                  </a:moveTo>
                  <a:lnTo>
                    <a:pt x="17958" y="114923"/>
                  </a:lnTo>
                  <a:lnTo>
                    <a:pt x="28547" y="168974"/>
                  </a:lnTo>
                  <a:lnTo>
                    <a:pt x="29065" y="186234"/>
                  </a:lnTo>
                  <a:lnTo>
                    <a:pt x="25396" y="174408"/>
                  </a:lnTo>
                  <a:lnTo>
                    <a:pt x="21914" y="120326"/>
                  </a:lnTo>
                  <a:lnTo>
                    <a:pt x="24346" y="63369"/>
                  </a:lnTo>
                  <a:lnTo>
                    <a:pt x="26759" y="49265"/>
                  </a:lnTo>
                  <a:lnTo>
                    <a:pt x="38799" y="27355"/>
                  </a:lnTo>
                  <a:lnTo>
                    <a:pt x="46923" y="18237"/>
                  </a:lnTo>
                  <a:lnTo>
                    <a:pt x="65309" y="8105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622425" y="1042321"/>
              <a:ext cx="31586" cy="210571"/>
            </a:xfrm>
            <a:custGeom>
              <a:avLst/>
              <a:gdLst/>
              <a:ahLst/>
              <a:cxnLst/>
              <a:rect l="0" t="0" r="0" b="0"/>
              <a:pathLst>
                <a:path w="31586" h="210571">
                  <a:moveTo>
                    <a:pt x="0" y="0"/>
                  </a:moveTo>
                  <a:lnTo>
                    <a:pt x="3119" y="57264"/>
                  </a:lnTo>
                  <a:lnTo>
                    <a:pt x="14654" y="118156"/>
                  </a:lnTo>
                  <a:lnTo>
                    <a:pt x="27028" y="172905"/>
                  </a:lnTo>
                  <a:lnTo>
                    <a:pt x="31585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632953" y="89492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780352" y="1041896"/>
              <a:ext cx="157929" cy="212662"/>
            </a:xfrm>
            <a:custGeom>
              <a:avLst/>
              <a:gdLst/>
              <a:ahLst/>
              <a:cxnLst/>
              <a:rect l="0" t="0" r="0" b="0"/>
              <a:pathLst>
                <a:path w="157929" h="212662">
                  <a:moveTo>
                    <a:pt x="0" y="84653"/>
                  </a:moveTo>
                  <a:lnTo>
                    <a:pt x="16788" y="140867"/>
                  </a:lnTo>
                  <a:lnTo>
                    <a:pt x="23334" y="196319"/>
                  </a:lnTo>
                  <a:lnTo>
                    <a:pt x="26748" y="212661"/>
                  </a:lnTo>
                  <a:lnTo>
                    <a:pt x="26021" y="212106"/>
                  </a:lnTo>
                  <a:lnTo>
                    <a:pt x="16448" y="180409"/>
                  </a:lnTo>
                  <a:lnTo>
                    <a:pt x="11697" y="120682"/>
                  </a:lnTo>
                  <a:lnTo>
                    <a:pt x="10875" y="69852"/>
                  </a:lnTo>
                  <a:lnTo>
                    <a:pt x="10682" y="35181"/>
                  </a:lnTo>
                  <a:lnTo>
                    <a:pt x="14141" y="22425"/>
                  </a:lnTo>
                  <a:lnTo>
                    <a:pt x="19955" y="12752"/>
                  </a:lnTo>
                  <a:lnTo>
                    <a:pt x="27341" y="5134"/>
                  </a:lnTo>
                  <a:lnTo>
                    <a:pt x="35775" y="1224"/>
                  </a:lnTo>
                  <a:lnTo>
                    <a:pt x="54505" y="0"/>
                  </a:lnTo>
                  <a:lnTo>
                    <a:pt x="74527" y="9595"/>
                  </a:lnTo>
                  <a:lnTo>
                    <a:pt x="93954" y="26727"/>
                  </a:lnTo>
                  <a:lnTo>
                    <a:pt x="125490" y="78973"/>
                  </a:lnTo>
                  <a:lnTo>
                    <a:pt x="144027" y="118845"/>
                  </a:lnTo>
                  <a:lnTo>
                    <a:pt x="157928" y="1478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969865" y="1020722"/>
              <a:ext cx="313779" cy="537496"/>
            </a:xfrm>
            <a:custGeom>
              <a:avLst/>
              <a:gdLst/>
              <a:ahLst/>
              <a:cxnLst/>
              <a:rect l="0" t="0" r="0" b="0"/>
              <a:pathLst>
                <a:path w="313779" h="537496">
                  <a:moveTo>
                    <a:pt x="231627" y="200583"/>
                  </a:moveTo>
                  <a:lnTo>
                    <a:pt x="246099" y="166961"/>
                  </a:lnTo>
                  <a:lnTo>
                    <a:pt x="249757" y="141967"/>
                  </a:lnTo>
                  <a:lnTo>
                    <a:pt x="240639" y="95998"/>
                  </a:lnTo>
                  <a:lnTo>
                    <a:pt x="223119" y="56511"/>
                  </a:lnTo>
                  <a:lnTo>
                    <a:pt x="197520" y="22584"/>
                  </a:lnTo>
                  <a:lnTo>
                    <a:pt x="174744" y="7219"/>
                  </a:lnTo>
                  <a:lnTo>
                    <a:pt x="162120" y="1484"/>
                  </a:lnTo>
                  <a:lnTo>
                    <a:pt x="151363" y="0"/>
                  </a:lnTo>
                  <a:lnTo>
                    <a:pt x="133174" y="4590"/>
                  </a:lnTo>
                  <a:lnTo>
                    <a:pt x="109779" y="20329"/>
                  </a:lnTo>
                  <a:lnTo>
                    <a:pt x="88029" y="45399"/>
                  </a:lnTo>
                  <a:lnTo>
                    <a:pt x="80069" y="68052"/>
                  </a:lnTo>
                  <a:lnTo>
                    <a:pt x="77700" y="94887"/>
                  </a:lnTo>
                  <a:lnTo>
                    <a:pt x="80547" y="126311"/>
                  </a:lnTo>
                  <a:lnTo>
                    <a:pt x="91951" y="153535"/>
                  </a:lnTo>
                  <a:lnTo>
                    <a:pt x="108717" y="174994"/>
                  </a:lnTo>
                  <a:lnTo>
                    <a:pt x="137887" y="193651"/>
                  </a:lnTo>
                  <a:lnTo>
                    <a:pt x="158379" y="202572"/>
                  </a:lnTo>
                  <a:lnTo>
                    <a:pt x="179185" y="204197"/>
                  </a:lnTo>
                  <a:lnTo>
                    <a:pt x="198960" y="199850"/>
                  </a:lnTo>
                  <a:lnTo>
                    <a:pt x="230721" y="177995"/>
                  </a:lnTo>
                  <a:lnTo>
                    <a:pt x="259524" y="151148"/>
                  </a:lnTo>
                  <a:lnTo>
                    <a:pt x="263093" y="150079"/>
                  </a:lnTo>
                  <a:lnTo>
                    <a:pt x="264303" y="152876"/>
                  </a:lnTo>
                  <a:lnTo>
                    <a:pt x="257290" y="201666"/>
                  </a:lnTo>
                  <a:lnTo>
                    <a:pt x="264815" y="259115"/>
                  </a:lnTo>
                  <a:lnTo>
                    <a:pt x="277567" y="310541"/>
                  </a:lnTo>
                  <a:lnTo>
                    <a:pt x="291351" y="364590"/>
                  </a:lnTo>
                  <a:lnTo>
                    <a:pt x="308844" y="421096"/>
                  </a:lnTo>
                  <a:lnTo>
                    <a:pt x="313778" y="458683"/>
                  </a:lnTo>
                  <a:lnTo>
                    <a:pt x="308693" y="479461"/>
                  </a:lnTo>
                  <a:lnTo>
                    <a:pt x="304061" y="488277"/>
                  </a:lnTo>
                  <a:lnTo>
                    <a:pt x="289557" y="501193"/>
                  </a:lnTo>
                  <a:lnTo>
                    <a:pt x="269072" y="510832"/>
                  </a:lnTo>
                  <a:lnTo>
                    <a:pt x="222315" y="521666"/>
                  </a:lnTo>
                  <a:lnTo>
                    <a:pt x="161147" y="525396"/>
                  </a:lnTo>
                  <a:lnTo>
                    <a:pt x="111829" y="527671"/>
                  </a:lnTo>
                  <a:lnTo>
                    <a:pt x="50122" y="535208"/>
                  </a:lnTo>
                  <a:lnTo>
                    <a:pt x="0" y="5374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1702736" y="1958300"/>
            <a:ext cx="3482570" cy="581216"/>
            <a:chOff x="1702736" y="1958300"/>
            <a:chExt cx="3482570" cy="581216"/>
          </a:xfrm>
        </p:grpSpPr>
        <p:sp>
          <p:nvSpPr>
            <p:cNvPr id="21" name="Freeform 20"/>
            <p:cNvSpPr/>
            <p:nvPr/>
          </p:nvSpPr>
          <p:spPr>
            <a:xfrm>
              <a:off x="1702736" y="2012244"/>
              <a:ext cx="513804" cy="527272"/>
            </a:xfrm>
            <a:custGeom>
              <a:avLst/>
              <a:gdLst/>
              <a:ahLst/>
              <a:cxnLst/>
              <a:rect l="0" t="0" r="0" b="0"/>
              <a:pathLst>
                <a:path w="513804" h="527272">
                  <a:moveTo>
                    <a:pt x="350321" y="19756"/>
                  </a:moveTo>
                  <a:lnTo>
                    <a:pt x="315529" y="5284"/>
                  </a:lnTo>
                  <a:lnTo>
                    <a:pt x="253544" y="0"/>
                  </a:lnTo>
                  <a:lnTo>
                    <a:pt x="196154" y="4545"/>
                  </a:lnTo>
                  <a:lnTo>
                    <a:pt x="137126" y="20063"/>
                  </a:lnTo>
                  <a:lnTo>
                    <a:pt x="99979" y="33495"/>
                  </a:lnTo>
                  <a:lnTo>
                    <a:pt x="39237" y="65802"/>
                  </a:lnTo>
                  <a:lnTo>
                    <a:pt x="20598" y="79605"/>
                  </a:lnTo>
                  <a:lnTo>
                    <a:pt x="2541" y="106119"/>
                  </a:lnTo>
                  <a:lnTo>
                    <a:pt x="0" y="125990"/>
                  </a:lnTo>
                  <a:lnTo>
                    <a:pt x="960" y="136202"/>
                  </a:lnTo>
                  <a:lnTo>
                    <a:pt x="5109" y="144180"/>
                  </a:lnTo>
                  <a:lnTo>
                    <a:pt x="19079" y="156164"/>
                  </a:lnTo>
                  <a:lnTo>
                    <a:pt x="57853" y="169487"/>
                  </a:lnTo>
                  <a:lnTo>
                    <a:pt x="116121" y="177234"/>
                  </a:lnTo>
                  <a:lnTo>
                    <a:pt x="164465" y="185609"/>
                  </a:lnTo>
                  <a:lnTo>
                    <a:pt x="226434" y="198919"/>
                  </a:lnTo>
                  <a:lnTo>
                    <a:pt x="277349" y="209321"/>
                  </a:lnTo>
                  <a:lnTo>
                    <a:pt x="323240" y="222932"/>
                  </a:lnTo>
                  <a:lnTo>
                    <a:pt x="381366" y="254082"/>
                  </a:lnTo>
                  <a:lnTo>
                    <a:pt x="439980" y="300136"/>
                  </a:lnTo>
                  <a:lnTo>
                    <a:pt x="497657" y="359772"/>
                  </a:lnTo>
                  <a:lnTo>
                    <a:pt x="504697" y="369266"/>
                  </a:lnTo>
                  <a:lnTo>
                    <a:pt x="512519" y="395412"/>
                  </a:lnTo>
                  <a:lnTo>
                    <a:pt x="513803" y="436778"/>
                  </a:lnTo>
                  <a:lnTo>
                    <a:pt x="508377" y="458953"/>
                  </a:lnTo>
                  <a:lnTo>
                    <a:pt x="490999" y="485760"/>
                  </a:lnTo>
                  <a:lnTo>
                    <a:pt x="473676" y="505289"/>
                  </a:lnTo>
                  <a:lnTo>
                    <a:pt x="444919" y="519428"/>
                  </a:lnTo>
                  <a:lnTo>
                    <a:pt x="412252" y="527271"/>
                  </a:lnTo>
                  <a:lnTo>
                    <a:pt x="353325" y="522775"/>
                  </a:lnTo>
                  <a:lnTo>
                    <a:pt x="301688" y="513899"/>
                  </a:lnTo>
                  <a:lnTo>
                    <a:pt x="253633" y="503860"/>
                  </a:lnTo>
                  <a:lnTo>
                    <a:pt x="196171" y="489988"/>
                  </a:lnTo>
                  <a:lnTo>
                    <a:pt x="150279" y="4724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323726" y="2287400"/>
              <a:ext cx="213642" cy="228911"/>
            </a:xfrm>
            <a:custGeom>
              <a:avLst/>
              <a:gdLst/>
              <a:ahLst/>
              <a:cxnLst/>
              <a:rect l="0" t="0" r="0" b="0"/>
              <a:pathLst>
                <a:path w="213642" h="228911">
                  <a:moveTo>
                    <a:pt x="213641" y="60454"/>
                  </a:moveTo>
                  <a:lnTo>
                    <a:pt x="184333" y="22081"/>
                  </a:lnTo>
                  <a:lnTo>
                    <a:pt x="152965" y="6451"/>
                  </a:lnTo>
                  <a:lnTo>
                    <a:pt x="114035" y="0"/>
                  </a:lnTo>
                  <a:lnTo>
                    <a:pt x="78454" y="3677"/>
                  </a:lnTo>
                  <a:lnTo>
                    <a:pt x="45684" y="17765"/>
                  </a:lnTo>
                  <a:lnTo>
                    <a:pt x="19337" y="42347"/>
                  </a:lnTo>
                  <a:lnTo>
                    <a:pt x="2302" y="71857"/>
                  </a:lnTo>
                  <a:lnTo>
                    <a:pt x="0" y="98667"/>
                  </a:lnTo>
                  <a:lnTo>
                    <a:pt x="8054" y="152361"/>
                  </a:lnTo>
                  <a:lnTo>
                    <a:pt x="23135" y="180363"/>
                  </a:lnTo>
                  <a:lnTo>
                    <a:pt x="42422" y="203477"/>
                  </a:lnTo>
                  <a:lnTo>
                    <a:pt x="68543" y="219555"/>
                  </a:lnTo>
                  <a:lnTo>
                    <a:pt x="129413" y="2289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628835" y="2347143"/>
              <a:ext cx="245445" cy="148111"/>
            </a:xfrm>
            <a:custGeom>
              <a:avLst/>
              <a:gdLst/>
              <a:ahLst/>
              <a:cxnLst/>
              <a:rect l="0" t="0" r="0" b="0"/>
              <a:pathLst>
                <a:path w="245445" h="148111">
                  <a:moveTo>
                    <a:pt x="150688" y="42826"/>
                  </a:moveTo>
                  <a:lnTo>
                    <a:pt x="145099" y="26058"/>
                  </a:lnTo>
                  <a:lnTo>
                    <a:pt x="132996" y="11587"/>
                  </a:lnTo>
                  <a:lnTo>
                    <a:pt x="124855" y="4452"/>
                  </a:lnTo>
                  <a:lnTo>
                    <a:pt x="115919" y="866"/>
                  </a:lnTo>
                  <a:lnTo>
                    <a:pt x="96631" y="0"/>
                  </a:lnTo>
                  <a:lnTo>
                    <a:pt x="66041" y="6090"/>
                  </a:lnTo>
                  <a:lnTo>
                    <a:pt x="40339" y="20892"/>
                  </a:lnTo>
                  <a:lnTo>
                    <a:pt x="17906" y="40096"/>
                  </a:lnTo>
                  <a:lnTo>
                    <a:pt x="2031" y="71783"/>
                  </a:lnTo>
                  <a:lnTo>
                    <a:pt x="0" y="94300"/>
                  </a:lnTo>
                  <a:lnTo>
                    <a:pt x="1096" y="105218"/>
                  </a:lnTo>
                  <a:lnTo>
                    <a:pt x="11673" y="123588"/>
                  </a:lnTo>
                  <a:lnTo>
                    <a:pt x="19407" y="131762"/>
                  </a:lnTo>
                  <a:lnTo>
                    <a:pt x="40478" y="140845"/>
                  </a:lnTo>
                  <a:lnTo>
                    <a:pt x="52648" y="143267"/>
                  </a:lnTo>
                  <a:lnTo>
                    <a:pt x="63101" y="142542"/>
                  </a:lnTo>
                  <a:lnTo>
                    <a:pt x="80955" y="135497"/>
                  </a:lnTo>
                  <a:lnTo>
                    <a:pt x="125854" y="98486"/>
                  </a:lnTo>
                  <a:lnTo>
                    <a:pt x="141510" y="72186"/>
                  </a:lnTo>
                  <a:lnTo>
                    <a:pt x="146909" y="68248"/>
                  </a:lnTo>
                  <a:lnTo>
                    <a:pt x="152848" y="67963"/>
                  </a:lnTo>
                  <a:lnTo>
                    <a:pt x="159147" y="70112"/>
                  </a:lnTo>
                  <a:lnTo>
                    <a:pt x="169265" y="81859"/>
                  </a:lnTo>
                  <a:lnTo>
                    <a:pt x="180002" y="97608"/>
                  </a:lnTo>
                  <a:lnTo>
                    <a:pt x="226065" y="138632"/>
                  </a:lnTo>
                  <a:lnTo>
                    <a:pt x="245444" y="1481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916393" y="2084642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21057" y="0"/>
                  </a:moveTo>
                  <a:lnTo>
                    <a:pt x="9605" y="48931"/>
                  </a:lnTo>
                  <a:lnTo>
                    <a:pt x="2846" y="99896"/>
                  </a:lnTo>
                  <a:lnTo>
                    <a:pt x="843" y="159450"/>
                  </a:lnTo>
                  <a:lnTo>
                    <a:pt x="250" y="215311"/>
                  </a:lnTo>
                  <a:lnTo>
                    <a:pt x="50" y="276107"/>
                  </a:lnTo>
                  <a:lnTo>
                    <a:pt x="10" y="335733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821637" y="2253098"/>
              <a:ext cx="231628" cy="19793"/>
            </a:xfrm>
            <a:custGeom>
              <a:avLst/>
              <a:gdLst/>
              <a:ahLst/>
              <a:cxnLst/>
              <a:rect l="0" t="0" r="0" b="0"/>
              <a:pathLst>
                <a:path w="231628" h="19793">
                  <a:moveTo>
                    <a:pt x="231627" y="0"/>
                  </a:moveTo>
                  <a:lnTo>
                    <a:pt x="168177" y="16789"/>
                  </a:lnTo>
                  <a:lnTo>
                    <a:pt x="120670" y="19792"/>
                  </a:lnTo>
                  <a:lnTo>
                    <a:pt x="70719" y="19512"/>
                  </a:lnTo>
                  <a:lnTo>
                    <a:pt x="20685" y="1265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169572" y="2095171"/>
              <a:ext cx="41620" cy="347441"/>
            </a:xfrm>
            <a:custGeom>
              <a:avLst/>
              <a:gdLst/>
              <a:ahLst/>
              <a:cxnLst/>
              <a:rect l="0" t="0" r="0" b="0"/>
              <a:pathLst>
                <a:path w="41620" h="347441">
                  <a:moveTo>
                    <a:pt x="41619" y="0"/>
                  </a:moveTo>
                  <a:lnTo>
                    <a:pt x="17900" y="58616"/>
                  </a:lnTo>
                  <a:lnTo>
                    <a:pt x="12365" y="104585"/>
                  </a:lnTo>
                  <a:lnTo>
                    <a:pt x="5135" y="160839"/>
                  </a:lnTo>
                  <a:lnTo>
                    <a:pt x="1173" y="221961"/>
                  </a:lnTo>
                  <a:lnTo>
                    <a:pt x="0" y="278936"/>
                  </a:lnTo>
                  <a:lnTo>
                    <a:pt x="7904" y="335993"/>
                  </a:lnTo>
                  <a:lnTo>
                    <a:pt x="10034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074321" y="2253098"/>
              <a:ext cx="231628" cy="10529"/>
            </a:xfrm>
            <a:custGeom>
              <a:avLst/>
              <a:gdLst/>
              <a:ahLst/>
              <a:cxnLst/>
              <a:rect l="0" t="0" r="0" b="0"/>
              <a:pathLst>
                <a:path w="231628" h="10529">
                  <a:moveTo>
                    <a:pt x="231627" y="0"/>
                  </a:moveTo>
                  <a:lnTo>
                    <a:pt x="188935" y="3120"/>
                  </a:lnTo>
                  <a:lnTo>
                    <a:pt x="127219" y="9553"/>
                  </a:lnTo>
                  <a:lnTo>
                    <a:pt x="65077" y="10336"/>
                  </a:lnTo>
                  <a:lnTo>
                    <a:pt x="27861" y="1047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063792" y="227415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337533" y="2260428"/>
              <a:ext cx="137615" cy="203241"/>
            </a:xfrm>
            <a:custGeom>
              <a:avLst/>
              <a:gdLst/>
              <a:ahLst/>
              <a:cxnLst/>
              <a:rect l="0" t="0" r="0" b="0"/>
              <a:pathLst>
                <a:path w="137615" h="203241">
                  <a:moveTo>
                    <a:pt x="0" y="97955"/>
                  </a:moveTo>
                  <a:lnTo>
                    <a:pt x="42692" y="94835"/>
                  </a:lnTo>
                  <a:lnTo>
                    <a:pt x="94833" y="78827"/>
                  </a:lnTo>
                  <a:lnTo>
                    <a:pt x="115848" y="67617"/>
                  </a:lnTo>
                  <a:lnTo>
                    <a:pt x="130647" y="51716"/>
                  </a:lnTo>
                  <a:lnTo>
                    <a:pt x="136231" y="42563"/>
                  </a:lnTo>
                  <a:lnTo>
                    <a:pt x="137614" y="34120"/>
                  </a:lnTo>
                  <a:lnTo>
                    <a:pt x="136196" y="26153"/>
                  </a:lnTo>
                  <a:lnTo>
                    <a:pt x="132912" y="18501"/>
                  </a:lnTo>
                  <a:lnTo>
                    <a:pt x="119904" y="6880"/>
                  </a:lnTo>
                  <a:lnTo>
                    <a:pt x="111521" y="2143"/>
                  </a:lnTo>
                  <a:lnTo>
                    <a:pt x="92849" y="0"/>
                  </a:lnTo>
                  <a:lnTo>
                    <a:pt x="72852" y="4117"/>
                  </a:lnTo>
                  <a:lnTo>
                    <a:pt x="52266" y="13745"/>
                  </a:lnTo>
                  <a:lnTo>
                    <a:pt x="34538" y="32062"/>
                  </a:lnTo>
                  <a:lnTo>
                    <a:pt x="26535" y="43498"/>
                  </a:lnTo>
                  <a:lnTo>
                    <a:pt x="17643" y="71802"/>
                  </a:lnTo>
                  <a:lnTo>
                    <a:pt x="15756" y="114383"/>
                  </a:lnTo>
                  <a:lnTo>
                    <a:pt x="25599" y="160212"/>
                  </a:lnTo>
                  <a:lnTo>
                    <a:pt x="38284" y="178657"/>
                  </a:lnTo>
                  <a:lnTo>
                    <a:pt x="63171" y="2032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562687" y="2253098"/>
              <a:ext cx="90702" cy="236660"/>
            </a:xfrm>
            <a:custGeom>
              <a:avLst/>
              <a:gdLst/>
              <a:ahLst/>
              <a:cxnLst/>
              <a:rect l="0" t="0" r="0" b="0"/>
              <a:pathLst>
                <a:path w="90702" h="236660">
                  <a:moveTo>
                    <a:pt x="17002" y="84228"/>
                  </a:moveTo>
                  <a:lnTo>
                    <a:pt x="17002" y="141492"/>
                  </a:lnTo>
                  <a:lnTo>
                    <a:pt x="22591" y="196795"/>
                  </a:lnTo>
                  <a:lnTo>
                    <a:pt x="31656" y="230665"/>
                  </a:lnTo>
                  <a:lnTo>
                    <a:pt x="31450" y="235665"/>
                  </a:lnTo>
                  <a:lnTo>
                    <a:pt x="28974" y="236659"/>
                  </a:lnTo>
                  <a:lnTo>
                    <a:pt x="24983" y="234981"/>
                  </a:lnTo>
                  <a:lnTo>
                    <a:pt x="17430" y="220640"/>
                  </a:lnTo>
                  <a:lnTo>
                    <a:pt x="681" y="166056"/>
                  </a:lnTo>
                  <a:lnTo>
                    <a:pt x="0" y="106544"/>
                  </a:lnTo>
                  <a:lnTo>
                    <a:pt x="5936" y="78938"/>
                  </a:lnTo>
                  <a:lnTo>
                    <a:pt x="16373" y="54971"/>
                  </a:lnTo>
                  <a:lnTo>
                    <a:pt x="40992" y="27336"/>
                  </a:lnTo>
                  <a:lnTo>
                    <a:pt x="9070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098097" y="2040174"/>
              <a:ext cx="185427" cy="421921"/>
            </a:xfrm>
            <a:custGeom>
              <a:avLst/>
              <a:gdLst/>
              <a:ahLst/>
              <a:cxnLst/>
              <a:rect l="0" t="0" r="0" b="0"/>
              <a:pathLst>
                <a:path w="185427" h="421921">
                  <a:moveTo>
                    <a:pt x="18545" y="107639"/>
                  </a:moveTo>
                  <a:lnTo>
                    <a:pt x="10212" y="145117"/>
                  </a:lnTo>
                  <a:lnTo>
                    <a:pt x="8450" y="207719"/>
                  </a:lnTo>
                  <a:lnTo>
                    <a:pt x="13734" y="267144"/>
                  </a:lnTo>
                  <a:lnTo>
                    <a:pt x="17120" y="318026"/>
                  </a:lnTo>
                  <a:lnTo>
                    <a:pt x="23712" y="368328"/>
                  </a:lnTo>
                  <a:lnTo>
                    <a:pt x="26845" y="421132"/>
                  </a:lnTo>
                  <a:lnTo>
                    <a:pt x="25248" y="421920"/>
                  </a:lnTo>
                  <a:lnTo>
                    <a:pt x="23014" y="418935"/>
                  </a:lnTo>
                  <a:lnTo>
                    <a:pt x="11022" y="370947"/>
                  </a:lnTo>
                  <a:lnTo>
                    <a:pt x="2018" y="316288"/>
                  </a:lnTo>
                  <a:lnTo>
                    <a:pt x="0" y="263697"/>
                  </a:lnTo>
                  <a:lnTo>
                    <a:pt x="6086" y="200293"/>
                  </a:lnTo>
                  <a:lnTo>
                    <a:pt x="7636" y="137380"/>
                  </a:lnTo>
                  <a:lnTo>
                    <a:pt x="9111" y="81062"/>
                  </a:lnTo>
                  <a:lnTo>
                    <a:pt x="22661" y="24071"/>
                  </a:lnTo>
                  <a:lnTo>
                    <a:pt x="28308" y="15662"/>
                  </a:lnTo>
                  <a:lnTo>
                    <a:pt x="43941" y="3199"/>
                  </a:lnTo>
                  <a:lnTo>
                    <a:pt x="65707" y="0"/>
                  </a:lnTo>
                  <a:lnTo>
                    <a:pt x="90979" y="3648"/>
                  </a:lnTo>
                  <a:lnTo>
                    <a:pt x="129174" y="18855"/>
                  </a:lnTo>
                  <a:lnTo>
                    <a:pt x="148042" y="31525"/>
                  </a:lnTo>
                  <a:lnTo>
                    <a:pt x="161107" y="48074"/>
                  </a:lnTo>
                  <a:lnTo>
                    <a:pt x="179027" y="92883"/>
                  </a:lnTo>
                  <a:lnTo>
                    <a:pt x="185426" y="146795"/>
                  </a:lnTo>
                  <a:lnTo>
                    <a:pt x="184195" y="186181"/>
                  </a:lnTo>
                  <a:lnTo>
                    <a:pt x="175615" y="205328"/>
                  </a:lnTo>
                  <a:lnTo>
                    <a:pt x="157764" y="218517"/>
                  </a:lnTo>
                  <a:lnTo>
                    <a:pt x="127646" y="229399"/>
                  </a:lnTo>
                  <a:lnTo>
                    <a:pt x="102773" y="2339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407315" y="2042528"/>
              <a:ext cx="46240" cy="347442"/>
            </a:xfrm>
            <a:custGeom>
              <a:avLst/>
              <a:gdLst/>
              <a:ahLst/>
              <a:cxnLst/>
              <a:rect l="0" t="0" r="0" b="0"/>
              <a:pathLst>
                <a:path w="46240" h="347442">
                  <a:moveTo>
                    <a:pt x="14654" y="0"/>
                  </a:moveTo>
                  <a:lnTo>
                    <a:pt x="0" y="49552"/>
                  </a:lnTo>
                  <a:lnTo>
                    <a:pt x="1083" y="100080"/>
                  </a:lnTo>
                  <a:lnTo>
                    <a:pt x="5893" y="142356"/>
                  </a:lnTo>
                  <a:lnTo>
                    <a:pt x="12058" y="202837"/>
                  </a:lnTo>
                  <a:lnTo>
                    <a:pt x="19730" y="259605"/>
                  </a:lnTo>
                  <a:lnTo>
                    <a:pt x="35917" y="315380"/>
                  </a:lnTo>
                  <a:lnTo>
                    <a:pt x="46239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534738" y="2232041"/>
              <a:ext cx="167138" cy="200208"/>
            </a:xfrm>
            <a:custGeom>
              <a:avLst/>
              <a:gdLst/>
              <a:ahLst/>
              <a:cxnLst/>
              <a:rect l="0" t="0" r="0" b="0"/>
              <a:pathLst>
                <a:path w="167138" h="200208">
                  <a:moveTo>
                    <a:pt x="108329" y="0"/>
                  </a:moveTo>
                  <a:lnTo>
                    <a:pt x="69811" y="9575"/>
                  </a:lnTo>
                  <a:lnTo>
                    <a:pt x="51825" y="20244"/>
                  </a:lnTo>
                  <a:lnTo>
                    <a:pt x="28546" y="44993"/>
                  </a:lnTo>
                  <a:lnTo>
                    <a:pt x="233" y="105538"/>
                  </a:lnTo>
                  <a:lnTo>
                    <a:pt x="0" y="115982"/>
                  </a:lnTo>
                  <a:lnTo>
                    <a:pt x="5980" y="136945"/>
                  </a:lnTo>
                  <a:lnTo>
                    <a:pt x="35478" y="186403"/>
                  </a:lnTo>
                  <a:lnTo>
                    <a:pt x="42214" y="194459"/>
                  </a:lnTo>
                  <a:lnTo>
                    <a:pt x="51384" y="198660"/>
                  </a:lnTo>
                  <a:lnTo>
                    <a:pt x="74052" y="200207"/>
                  </a:lnTo>
                  <a:lnTo>
                    <a:pt x="107531" y="188912"/>
                  </a:lnTo>
                  <a:lnTo>
                    <a:pt x="134089" y="165158"/>
                  </a:lnTo>
                  <a:lnTo>
                    <a:pt x="156776" y="135893"/>
                  </a:lnTo>
                  <a:lnTo>
                    <a:pt x="164956" y="112260"/>
                  </a:lnTo>
                  <a:lnTo>
                    <a:pt x="167137" y="99406"/>
                  </a:lnTo>
                  <a:lnTo>
                    <a:pt x="163322" y="72647"/>
                  </a:lnTo>
                  <a:lnTo>
                    <a:pt x="143241" y="10191"/>
                  </a:lnTo>
                  <a:lnTo>
                    <a:pt x="13991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780023" y="1958300"/>
              <a:ext cx="10444" cy="421141"/>
            </a:xfrm>
            <a:custGeom>
              <a:avLst/>
              <a:gdLst/>
              <a:ahLst/>
              <a:cxnLst/>
              <a:rect l="0" t="0" r="0" b="0"/>
              <a:pathLst>
                <a:path w="10444" h="421141">
                  <a:moveTo>
                    <a:pt x="10443" y="0"/>
                  </a:moveTo>
                  <a:lnTo>
                    <a:pt x="3207" y="27556"/>
                  </a:lnTo>
                  <a:lnTo>
                    <a:pt x="565" y="90018"/>
                  </a:lnTo>
                  <a:lnTo>
                    <a:pt x="107" y="152234"/>
                  </a:lnTo>
                  <a:lnTo>
                    <a:pt x="0" y="197511"/>
                  </a:lnTo>
                  <a:lnTo>
                    <a:pt x="1110" y="258953"/>
                  </a:lnTo>
                  <a:lnTo>
                    <a:pt x="8253" y="319173"/>
                  </a:lnTo>
                  <a:lnTo>
                    <a:pt x="10010" y="381111"/>
                  </a:lnTo>
                  <a:lnTo>
                    <a:pt x="10443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748352" y="2210984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33298" y="17958"/>
                  </a:lnTo>
                  <a:lnTo>
                    <a:pt x="74727" y="28547"/>
                  </a:lnTo>
                  <a:lnTo>
                    <a:pt x="15560" y="3842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028048" y="2189927"/>
              <a:ext cx="157258" cy="178985"/>
            </a:xfrm>
            <a:custGeom>
              <a:avLst/>
              <a:gdLst/>
              <a:ahLst/>
              <a:cxnLst/>
              <a:rect l="0" t="0" r="0" b="0"/>
              <a:pathLst>
                <a:path w="157258" h="178985">
                  <a:moveTo>
                    <a:pt x="151973" y="0"/>
                  </a:moveTo>
                  <a:lnTo>
                    <a:pt x="97828" y="11453"/>
                  </a:lnTo>
                  <a:lnTo>
                    <a:pt x="42881" y="24749"/>
                  </a:lnTo>
                  <a:lnTo>
                    <a:pt x="6565" y="35149"/>
                  </a:lnTo>
                  <a:lnTo>
                    <a:pt x="1222" y="39810"/>
                  </a:lnTo>
                  <a:lnTo>
                    <a:pt x="0" y="45258"/>
                  </a:lnTo>
                  <a:lnTo>
                    <a:pt x="1524" y="51229"/>
                  </a:lnTo>
                  <a:lnTo>
                    <a:pt x="12577" y="64102"/>
                  </a:lnTo>
                  <a:lnTo>
                    <a:pt x="38531" y="81384"/>
                  </a:lnTo>
                  <a:lnTo>
                    <a:pt x="96350" y="109807"/>
                  </a:lnTo>
                  <a:lnTo>
                    <a:pt x="151580" y="138433"/>
                  </a:lnTo>
                  <a:lnTo>
                    <a:pt x="156390" y="143762"/>
                  </a:lnTo>
                  <a:lnTo>
                    <a:pt x="157257" y="149654"/>
                  </a:lnTo>
                  <a:lnTo>
                    <a:pt x="155496" y="155921"/>
                  </a:lnTo>
                  <a:lnTo>
                    <a:pt x="149642" y="161269"/>
                  </a:lnTo>
                  <a:lnTo>
                    <a:pt x="121386" y="173216"/>
                  </a:lnTo>
                  <a:lnTo>
                    <a:pt x="88802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1009671" y="356093"/>
            <a:ext cx="3475470" cy="644115"/>
            <a:chOff x="1009671" y="356093"/>
            <a:chExt cx="3475470" cy="644115"/>
          </a:xfrm>
        </p:grpSpPr>
        <p:sp>
          <p:nvSpPr>
            <p:cNvPr id="2" name="Freeform 1"/>
            <p:cNvSpPr/>
            <p:nvPr/>
          </p:nvSpPr>
          <p:spPr>
            <a:xfrm>
              <a:off x="1009671" y="366525"/>
              <a:ext cx="447247" cy="525939"/>
            </a:xfrm>
            <a:custGeom>
              <a:avLst/>
              <a:gdLst/>
              <a:ahLst/>
              <a:cxnLst/>
              <a:rect l="0" t="0" r="0" b="0"/>
              <a:pathLst>
                <a:path w="447247" h="525939">
                  <a:moveTo>
                    <a:pt x="359033" y="54614"/>
                  </a:moveTo>
                  <a:lnTo>
                    <a:pt x="341052" y="38973"/>
                  </a:lnTo>
                  <a:lnTo>
                    <a:pt x="283702" y="14181"/>
                  </a:lnTo>
                  <a:lnTo>
                    <a:pt x="240267" y="0"/>
                  </a:lnTo>
                  <a:lnTo>
                    <a:pt x="183668" y="369"/>
                  </a:lnTo>
                  <a:lnTo>
                    <a:pt x="127428" y="4775"/>
                  </a:lnTo>
                  <a:lnTo>
                    <a:pt x="88418" y="16450"/>
                  </a:lnTo>
                  <a:lnTo>
                    <a:pt x="49385" y="41357"/>
                  </a:lnTo>
                  <a:lnTo>
                    <a:pt x="19145" y="78382"/>
                  </a:lnTo>
                  <a:lnTo>
                    <a:pt x="4811" y="103002"/>
                  </a:lnTo>
                  <a:lnTo>
                    <a:pt x="0" y="129543"/>
                  </a:lnTo>
                  <a:lnTo>
                    <a:pt x="355" y="143171"/>
                  </a:lnTo>
                  <a:lnTo>
                    <a:pt x="4101" y="153426"/>
                  </a:lnTo>
                  <a:lnTo>
                    <a:pt x="17622" y="167941"/>
                  </a:lnTo>
                  <a:lnTo>
                    <a:pt x="56067" y="194027"/>
                  </a:lnTo>
                  <a:lnTo>
                    <a:pt x="95220" y="206536"/>
                  </a:lnTo>
                  <a:lnTo>
                    <a:pt x="143346" y="210762"/>
                  </a:lnTo>
                  <a:lnTo>
                    <a:pt x="205771" y="215310"/>
                  </a:lnTo>
                  <a:lnTo>
                    <a:pt x="241482" y="227010"/>
                  </a:lnTo>
                  <a:lnTo>
                    <a:pt x="304039" y="252618"/>
                  </a:lnTo>
                  <a:lnTo>
                    <a:pt x="356142" y="284799"/>
                  </a:lnTo>
                  <a:lnTo>
                    <a:pt x="386643" y="309991"/>
                  </a:lnTo>
                  <a:lnTo>
                    <a:pt x="424020" y="354230"/>
                  </a:lnTo>
                  <a:lnTo>
                    <a:pt x="446086" y="417189"/>
                  </a:lnTo>
                  <a:lnTo>
                    <a:pt x="447246" y="441537"/>
                  </a:lnTo>
                  <a:lnTo>
                    <a:pt x="442693" y="464056"/>
                  </a:lnTo>
                  <a:lnTo>
                    <a:pt x="432870" y="485763"/>
                  </a:lnTo>
                  <a:lnTo>
                    <a:pt x="417586" y="500870"/>
                  </a:lnTo>
                  <a:lnTo>
                    <a:pt x="379178" y="520100"/>
                  </a:lnTo>
                  <a:lnTo>
                    <a:pt x="342645" y="525938"/>
                  </a:lnTo>
                  <a:lnTo>
                    <a:pt x="302185" y="522079"/>
                  </a:lnTo>
                  <a:lnTo>
                    <a:pt x="246592" y="503059"/>
                  </a:lnTo>
                  <a:lnTo>
                    <a:pt x="190550" y="483704"/>
                  </a:lnTo>
                  <a:lnTo>
                    <a:pt x="127158" y="450182"/>
                  </a:lnTo>
                  <a:lnTo>
                    <a:pt x="116878" y="4441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529528" y="613417"/>
              <a:ext cx="197146" cy="257687"/>
            </a:xfrm>
            <a:custGeom>
              <a:avLst/>
              <a:gdLst/>
              <a:ahLst/>
              <a:cxnLst/>
              <a:rect l="0" t="0" r="0" b="0"/>
              <a:pathLst>
                <a:path w="197146" h="257687">
                  <a:moveTo>
                    <a:pt x="197145" y="39349"/>
                  </a:moveTo>
                  <a:lnTo>
                    <a:pt x="185967" y="22582"/>
                  </a:lnTo>
                  <a:lnTo>
                    <a:pt x="171120" y="11230"/>
                  </a:lnTo>
                  <a:lnTo>
                    <a:pt x="162247" y="6565"/>
                  </a:lnTo>
                  <a:lnTo>
                    <a:pt x="121814" y="0"/>
                  </a:lnTo>
                  <a:lnTo>
                    <a:pt x="83968" y="3644"/>
                  </a:lnTo>
                  <a:lnTo>
                    <a:pt x="64566" y="12172"/>
                  </a:lnTo>
                  <a:lnTo>
                    <a:pt x="56117" y="17721"/>
                  </a:lnTo>
                  <a:lnTo>
                    <a:pt x="43609" y="33246"/>
                  </a:lnTo>
                  <a:lnTo>
                    <a:pt x="15013" y="89282"/>
                  </a:lnTo>
                  <a:lnTo>
                    <a:pt x="2930" y="123944"/>
                  </a:lnTo>
                  <a:lnTo>
                    <a:pt x="0" y="162161"/>
                  </a:lnTo>
                  <a:lnTo>
                    <a:pt x="3460" y="185179"/>
                  </a:lnTo>
                  <a:lnTo>
                    <a:pt x="12017" y="203988"/>
                  </a:lnTo>
                  <a:lnTo>
                    <a:pt x="36574" y="235127"/>
                  </a:lnTo>
                  <a:lnTo>
                    <a:pt x="62611" y="251126"/>
                  </a:lnTo>
                  <a:lnTo>
                    <a:pt x="103731" y="257686"/>
                  </a:lnTo>
                  <a:lnTo>
                    <a:pt x="155031" y="2499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828208" y="671310"/>
              <a:ext cx="245907" cy="163930"/>
            </a:xfrm>
            <a:custGeom>
              <a:avLst/>
              <a:gdLst/>
              <a:ahLst/>
              <a:cxnLst/>
              <a:rect l="0" t="0" r="0" b="0"/>
              <a:pathLst>
                <a:path w="245907" h="163930">
                  <a:moveTo>
                    <a:pt x="161678" y="97270"/>
                  </a:moveTo>
                  <a:lnTo>
                    <a:pt x="141434" y="53307"/>
                  </a:lnTo>
                  <a:lnTo>
                    <a:pt x="122274" y="23023"/>
                  </a:lnTo>
                  <a:lnTo>
                    <a:pt x="105560" y="8509"/>
                  </a:lnTo>
                  <a:lnTo>
                    <a:pt x="96190" y="3001"/>
                  </a:lnTo>
                  <a:lnTo>
                    <a:pt x="76420" y="0"/>
                  </a:lnTo>
                  <a:lnTo>
                    <a:pt x="55935" y="3736"/>
                  </a:lnTo>
                  <a:lnTo>
                    <a:pt x="35132" y="13195"/>
                  </a:lnTo>
                  <a:lnTo>
                    <a:pt x="20427" y="28318"/>
                  </a:lnTo>
                  <a:lnTo>
                    <a:pt x="1455" y="66622"/>
                  </a:lnTo>
                  <a:lnTo>
                    <a:pt x="0" y="87158"/>
                  </a:lnTo>
                  <a:lnTo>
                    <a:pt x="4423" y="107984"/>
                  </a:lnTo>
                  <a:lnTo>
                    <a:pt x="20067" y="138269"/>
                  </a:lnTo>
                  <a:lnTo>
                    <a:pt x="32839" y="154876"/>
                  </a:lnTo>
                  <a:lnTo>
                    <a:pt x="41860" y="159071"/>
                  </a:lnTo>
                  <a:lnTo>
                    <a:pt x="64362" y="160612"/>
                  </a:lnTo>
                  <a:lnTo>
                    <a:pt x="103337" y="154902"/>
                  </a:lnTo>
                  <a:lnTo>
                    <a:pt x="124440" y="145891"/>
                  </a:lnTo>
                  <a:lnTo>
                    <a:pt x="157052" y="121042"/>
                  </a:lnTo>
                  <a:lnTo>
                    <a:pt x="164443" y="120137"/>
                  </a:lnTo>
                  <a:lnTo>
                    <a:pt x="171710" y="123043"/>
                  </a:lnTo>
                  <a:lnTo>
                    <a:pt x="226899" y="162147"/>
                  </a:lnTo>
                  <a:lnTo>
                    <a:pt x="233235" y="163918"/>
                  </a:lnTo>
                  <a:lnTo>
                    <a:pt x="237458" y="163929"/>
                  </a:lnTo>
                  <a:lnTo>
                    <a:pt x="245906" y="160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120690" y="421139"/>
              <a:ext cx="37653" cy="379027"/>
            </a:xfrm>
            <a:custGeom>
              <a:avLst/>
              <a:gdLst/>
              <a:ahLst/>
              <a:cxnLst/>
              <a:rect l="0" t="0" r="0" b="0"/>
              <a:pathLst>
                <a:path w="37653" h="379027">
                  <a:moveTo>
                    <a:pt x="6066" y="0"/>
                  </a:moveTo>
                  <a:lnTo>
                    <a:pt x="0" y="34792"/>
                  </a:lnTo>
                  <a:lnTo>
                    <a:pt x="7641" y="96777"/>
                  </a:lnTo>
                  <a:lnTo>
                    <a:pt x="17061" y="147998"/>
                  </a:lnTo>
                  <a:lnTo>
                    <a:pt x="24142" y="200219"/>
                  </a:lnTo>
                  <a:lnTo>
                    <a:pt x="26240" y="252737"/>
                  </a:lnTo>
                  <a:lnTo>
                    <a:pt x="29981" y="305342"/>
                  </a:lnTo>
                  <a:lnTo>
                    <a:pt x="35379" y="348615"/>
                  </a:lnTo>
                  <a:lnTo>
                    <a:pt x="37652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032000" y="589595"/>
              <a:ext cx="231627" cy="31587"/>
            </a:xfrm>
            <a:custGeom>
              <a:avLst/>
              <a:gdLst/>
              <a:ahLst/>
              <a:cxnLst/>
              <a:rect l="0" t="0" r="0" b="0"/>
              <a:pathLst>
                <a:path w="231627" h="31587">
                  <a:moveTo>
                    <a:pt x="231626" y="0"/>
                  </a:moveTo>
                  <a:lnTo>
                    <a:pt x="182696" y="8334"/>
                  </a:lnTo>
                  <a:lnTo>
                    <a:pt x="123565" y="15684"/>
                  </a:lnTo>
                  <a:lnTo>
                    <a:pt x="75346" y="19465"/>
                  </a:lnTo>
                  <a:lnTo>
                    <a:pt x="13157" y="2918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379874" y="431668"/>
              <a:ext cx="10096" cy="347441"/>
            </a:xfrm>
            <a:custGeom>
              <a:avLst/>
              <a:gdLst/>
              <a:ahLst/>
              <a:cxnLst/>
              <a:rect l="0" t="0" r="0" b="0"/>
              <a:pathLst>
                <a:path w="10096" h="347441">
                  <a:moveTo>
                    <a:pt x="10095" y="0"/>
                  </a:moveTo>
                  <a:lnTo>
                    <a:pt x="1029" y="58617"/>
                  </a:lnTo>
                  <a:lnTo>
                    <a:pt x="0" y="110175"/>
                  </a:lnTo>
                  <a:lnTo>
                    <a:pt x="5284" y="164315"/>
                  </a:lnTo>
                  <a:lnTo>
                    <a:pt x="8669" y="217402"/>
                  </a:lnTo>
                  <a:lnTo>
                    <a:pt x="9813" y="280506"/>
                  </a:lnTo>
                  <a:lnTo>
                    <a:pt x="10039" y="332486"/>
                  </a:lnTo>
                  <a:lnTo>
                    <a:pt x="10095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263626" y="589595"/>
              <a:ext cx="242157" cy="21058"/>
            </a:xfrm>
            <a:custGeom>
              <a:avLst/>
              <a:gdLst/>
              <a:ahLst/>
              <a:cxnLst/>
              <a:rect l="0" t="0" r="0" b="0"/>
              <a:pathLst>
                <a:path w="242157" h="21058">
                  <a:moveTo>
                    <a:pt x="242156" y="0"/>
                  </a:moveTo>
                  <a:lnTo>
                    <a:pt x="184892" y="8334"/>
                  </a:lnTo>
                  <a:lnTo>
                    <a:pt x="124000" y="10095"/>
                  </a:lnTo>
                  <a:lnTo>
                    <a:pt x="61130" y="1880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561612" y="594004"/>
              <a:ext cx="150961" cy="206162"/>
            </a:xfrm>
            <a:custGeom>
              <a:avLst/>
              <a:gdLst/>
              <a:ahLst/>
              <a:cxnLst/>
              <a:rect l="0" t="0" r="0" b="0"/>
              <a:pathLst>
                <a:path w="150961" h="206162">
                  <a:moveTo>
                    <a:pt x="7341" y="90348"/>
                  </a:moveTo>
                  <a:lnTo>
                    <a:pt x="68452" y="72390"/>
                  </a:lnTo>
                  <a:lnTo>
                    <a:pt x="122883" y="55199"/>
                  </a:lnTo>
                  <a:lnTo>
                    <a:pt x="140972" y="41971"/>
                  </a:lnTo>
                  <a:lnTo>
                    <a:pt x="149070" y="33530"/>
                  </a:lnTo>
                  <a:lnTo>
                    <a:pt x="150960" y="25563"/>
                  </a:lnTo>
                  <a:lnTo>
                    <a:pt x="148711" y="17912"/>
                  </a:lnTo>
                  <a:lnTo>
                    <a:pt x="143702" y="10472"/>
                  </a:lnTo>
                  <a:lnTo>
                    <a:pt x="135683" y="5512"/>
                  </a:lnTo>
                  <a:lnTo>
                    <a:pt x="114295" y="0"/>
                  </a:lnTo>
                  <a:lnTo>
                    <a:pt x="81535" y="2487"/>
                  </a:lnTo>
                  <a:lnTo>
                    <a:pt x="63323" y="10744"/>
                  </a:lnTo>
                  <a:lnTo>
                    <a:pt x="26978" y="35109"/>
                  </a:lnTo>
                  <a:lnTo>
                    <a:pt x="12949" y="54879"/>
                  </a:lnTo>
                  <a:lnTo>
                    <a:pt x="3984" y="79263"/>
                  </a:lnTo>
                  <a:lnTo>
                    <a:pt x="0" y="105698"/>
                  </a:lnTo>
                  <a:lnTo>
                    <a:pt x="4468" y="129926"/>
                  </a:lnTo>
                  <a:lnTo>
                    <a:pt x="15423" y="151222"/>
                  </a:lnTo>
                  <a:lnTo>
                    <a:pt x="55459" y="191359"/>
                  </a:lnTo>
                  <a:lnTo>
                    <a:pt x="76300" y="199582"/>
                  </a:lnTo>
                  <a:lnTo>
                    <a:pt x="112626" y="2061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800580" y="589595"/>
              <a:ext cx="52644" cy="180426"/>
            </a:xfrm>
            <a:custGeom>
              <a:avLst/>
              <a:gdLst/>
              <a:ahLst/>
              <a:cxnLst/>
              <a:rect l="0" t="0" r="0" b="0"/>
              <a:pathLst>
                <a:path w="52644" h="180426">
                  <a:moveTo>
                    <a:pt x="0" y="84228"/>
                  </a:moveTo>
                  <a:lnTo>
                    <a:pt x="5589" y="142845"/>
                  </a:lnTo>
                  <a:lnTo>
                    <a:pt x="15619" y="180425"/>
                  </a:lnTo>
                  <a:lnTo>
                    <a:pt x="2596" y="119058"/>
                  </a:lnTo>
                  <a:lnTo>
                    <a:pt x="3889" y="77781"/>
                  </a:lnTo>
                  <a:lnTo>
                    <a:pt x="9917" y="55626"/>
                  </a:lnTo>
                  <a:lnTo>
                    <a:pt x="32851" y="22340"/>
                  </a:lnTo>
                  <a:lnTo>
                    <a:pt x="5264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264637" y="356093"/>
              <a:ext cx="171664" cy="379991"/>
            </a:xfrm>
            <a:custGeom>
              <a:avLst/>
              <a:gdLst/>
              <a:ahLst/>
              <a:cxnLst/>
              <a:rect l="0" t="0" r="0" b="0"/>
              <a:pathLst>
                <a:path w="171664" h="379991">
                  <a:moveTo>
                    <a:pt x="20254" y="117689"/>
                  </a:moveTo>
                  <a:lnTo>
                    <a:pt x="11921" y="155167"/>
                  </a:lnTo>
                  <a:lnTo>
                    <a:pt x="10159" y="206590"/>
                  </a:lnTo>
                  <a:lnTo>
                    <a:pt x="17047" y="255743"/>
                  </a:lnTo>
                  <a:lnTo>
                    <a:pt x="19620" y="316231"/>
                  </a:lnTo>
                  <a:lnTo>
                    <a:pt x="19000" y="379534"/>
                  </a:lnTo>
                  <a:lnTo>
                    <a:pt x="17078" y="379990"/>
                  </a:lnTo>
                  <a:lnTo>
                    <a:pt x="14627" y="376784"/>
                  </a:lnTo>
                  <a:lnTo>
                    <a:pt x="15024" y="360744"/>
                  </a:lnTo>
                  <a:lnTo>
                    <a:pt x="16759" y="336848"/>
                  </a:lnTo>
                  <a:lnTo>
                    <a:pt x="8342" y="276966"/>
                  </a:lnTo>
                  <a:lnTo>
                    <a:pt x="1907" y="227663"/>
                  </a:lnTo>
                  <a:lnTo>
                    <a:pt x="0" y="174840"/>
                  </a:lnTo>
                  <a:lnTo>
                    <a:pt x="4945" y="115070"/>
                  </a:lnTo>
                  <a:lnTo>
                    <a:pt x="18356" y="60543"/>
                  </a:lnTo>
                  <a:lnTo>
                    <a:pt x="42322" y="24816"/>
                  </a:lnTo>
                  <a:lnTo>
                    <a:pt x="56968" y="10901"/>
                  </a:lnTo>
                  <a:lnTo>
                    <a:pt x="75176" y="818"/>
                  </a:lnTo>
                  <a:lnTo>
                    <a:pt x="83775" y="0"/>
                  </a:lnTo>
                  <a:lnTo>
                    <a:pt x="99568" y="5331"/>
                  </a:lnTo>
                  <a:lnTo>
                    <a:pt x="121613" y="27076"/>
                  </a:lnTo>
                  <a:lnTo>
                    <a:pt x="148853" y="67035"/>
                  </a:lnTo>
                  <a:lnTo>
                    <a:pt x="170535" y="126862"/>
                  </a:lnTo>
                  <a:lnTo>
                    <a:pt x="171663" y="148672"/>
                  </a:lnTo>
                  <a:lnTo>
                    <a:pt x="167096" y="170064"/>
                  </a:lnTo>
                  <a:lnTo>
                    <a:pt x="157267" y="191269"/>
                  </a:lnTo>
                  <a:lnTo>
                    <a:pt x="141980" y="206153"/>
                  </a:lnTo>
                  <a:lnTo>
                    <a:pt x="110523" y="221110"/>
                  </a:lnTo>
                  <a:lnTo>
                    <a:pt x="51839" y="2335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537575" y="389554"/>
              <a:ext cx="21058" cy="347441"/>
            </a:xfrm>
            <a:custGeom>
              <a:avLst/>
              <a:gdLst/>
              <a:ahLst/>
              <a:cxnLst/>
              <a:rect l="0" t="0" r="0" b="0"/>
              <a:pathLst>
                <a:path w="21058" h="347441">
                  <a:moveTo>
                    <a:pt x="21057" y="0"/>
                  </a:moveTo>
                  <a:lnTo>
                    <a:pt x="12723" y="48931"/>
                  </a:lnTo>
                  <a:lnTo>
                    <a:pt x="11178" y="99896"/>
                  </a:lnTo>
                  <a:lnTo>
                    <a:pt x="10721" y="156331"/>
                  </a:lnTo>
                  <a:lnTo>
                    <a:pt x="10585" y="210097"/>
                  </a:lnTo>
                  <a:lnTo>
                    <a:pt x="7425" y="259953"/>
                  </a:lnTo>
                  <a:lnTo>
                    <a:pt x="1467" y="318720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649232" y="562949"/>
              <a:ext cx="159148" cy="211375"/>
            </a:xfrm>
            <a:custGeom>
              <a:avLst/>
              <a:gdLst/>
              <a:ahLst/>
              <a:cxnLst/>
              <a:rect l="0" t="0" r="0" b="0"/>
              <a:pathLst>
                <a:path w="159148" h="211375">
                  <a:moveTo>
                    <a:pt x="130498" y="5589"/>
                  </a:moveTo>
                  <a:lnTo>
                    <a:pt x="113731" y="0"/>
                  </a:lnTo>
                  <a:lnTo>
                    <a:pt x="96140" y="376"/>
                  </a:lnTo>
                  <a:lnTo>
                    <a:pt x="76623" y="5612"/>
                  </a:lnTo>
                  <a:lnTo>
                    <a:pt x="56251" y="15738"/>
                  </a:lnTo>
                  <a:lnTo>
                    <a:pt x="30640" y="40182"/>
                  </a:lnTo>
                  <a:lnTo>
                    <a:pt x="5333" y="98547"/>
                  </a:lnTo>
                  <a:lnTo>
                    <a:pt x="0" y="120603"/>
                  </a:lnTo>
                  <a:lnTo>
                    <a:pt x="1529" y="142104"/>
                  </a:lnTo>
                  <a:lnTo>
                    <a:pt x="14556" y="173940"/>
                  </a:lnTo>
                  <a:lnTo>
                    <a:pt x="33234" y="200010"/>
                  </a:lnTo>
                  <a:lnTo>
                    <a:pt x="56074" y="208982"/>
                  </a:lnTo>
                  <a:lnTo>
                    <a:pt x="70354" y="211374"/>
                  </a:lnTo>
                  <a:lnTo>
                    <a:pt x="83383" y="209460"/>
                  </a:lnTo>
                  <a:lnTo>
                    <a:pt x="117318" y="191168"/>
                  </a:lnTo>
                  <a:lnTo>
                    <a:pt x="134779" y="177366"/>
                  </a:lnTo>
                  <a:lnTo>
                    <a:pt x="152173" y="150853"/>
                  </a:lnTo>
                  <a:lnTo>
                    <a:pt x="159147" y="109592"/>
                  </a:lnTo>
                  <a:lnTo>
                    <a:pt x="154540" y="83398"/>
                  </a:lnTo>
                  <a:lnTo>
                    <a:pt x="141027" y="477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918832" y="442196"/>
              <a:ext cx="18827" cy="294799"/>
            </a:xfrm>
            <a:custGeom>
              <a:avLst/>
              <a:gdLst/>
              <a:ahLst/>
              <a:cxnLst/>
              <a:rect l="0" t="0" r="0" b="0"/>
              <a:pathLst>
                <a:path w="18827" h="294799">
                  <a:moveTo>
                    <a:pt x="18826" y="0"/>
                  </a:moveTo>
                  <a:lnTo>
                    <a:pt x="10492" y="54145"/>
                  </a:lnTo>
                  <a:lnTo>
                    <a:pt x="1351" y="116965"/>
                  </a:lnTo>
                  <a:lnTo>
                    <a:pt x="0" y="165028"/>
                  </a:lnTo>
                  <a:lnTo>
                    <a:pt x="5319" y="222033"/>
                  </a:lnTo>
                  <a:lnTo>
                    <a:pt x="7709" y="278692"/>
                  </a:lnTo>
                  <a:lnTo>
                    <a:pt x="8297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832373" y="536953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56425" y="3119"/>
                  </a:lnTo>
                  <a:lnTo>
                    <a:pt x="95889" y="9065"/>
                  </a:lnTo>
                  <a:lnTo>
                    <a:pt x="39330" y="1568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389761" y="831751"/>
              <a:ext cx="2579483" cy="168457"/>
            </a:xfrm>
            <a:custGeom>
              <a:avLst/>
              <a:gdLst/>
              <a:ahLst/>
              <a:cxnLst/>
              <a:rect l="0" t="0" r="0" b="0"/>
              <a:pathLst>
                <a:path w="2579483" h="168457">
                  <a:moveTo>
                    <a:pt x="2579482" y="0"/>
                  </a:moveTo>
                  <a:lnTo>
                    <a:pt x="2530552" y="0"/>
                  </a:lnTo>
                  <a:lnTo>
                    <a:pt x="2479586" y="0"/>
                  </a:lnTo>
                  <a:lnTo>
                    <a:pt x="2420032" y="0"/>
                  </a:lnTo>
                  <a:lnTo>
                    <a:pt x="2357933" y="0"/>
                  </a:lnTo>
                  <a:lnTo>
                    <a:pt x="2301318" y="0"/>
                  </a:lnTo>
                  <a:lnTo>
                    <a:pt x="2245549" y="0"/>
                  </a:lnTo>
                  <a:lnTo>
                    <a:pt x="2186521" y="0"/>
                  </a:lnTo>
                  <a:lnTo>
                    <a:pt x="2136276" y="0"/>
                  </a:lnTo>
                  <a:lnTo>
                    <a:pt x="2087463" y="0"/>
                  </a:lnTo>
                  <a:lnTo>
                    <a:pt x="2040245" y="3119"/>
                  </a:lnTo>
                  <a:lnTo>
                    <a:pt x="1977477" y="9065"/>
                  </a:lnTo>
                  <a:lnTo>
                    <a:pt x="1918848" y="10239"/>
                  </a:lnTo>
                  <a:lnTo>
                    <a:pt x="1869272" y="11612"/>
                  </a:lnTo>
                  <a:lnTo>
                    <a:pt x="1817538" y="17739"/>
                  </a:lnTo>
                  <a:lnTo>
                    <a:pt x="1765165" y="21243"/>
                  </a:lnTo>
                  <a:lnTo>
                    <a:pt x="1712602" y="28001"/>
                  </a:lnTo>
                  <a:lnTo>
                    <a:pt x="1658813" y="30523"/>
                  </a:lnTo>
                  <a:lnTo>
                    <a:pt x="1600112" y="31271"/>
                  </a:lnTo>
                  <a:lnTo>
                    <a:pt x="1543985" y="31492"/>
                  </a:lnTo>
                  <a:lnTo>
                    <a:pt x="1484591" y="32728"/>
                  </a:lnTo>
                  <a:lnTo>
                    <a:pt x="1429428" y="38813"/>
                  </a:lnTo>
                  <a:lnTo>
                    <a:pt x="1376038" y="41136"/>
                  </a:lnTo>
                  <a:lnTo>
                    <a:pt x="1323175" y="42994"/>
                  </a:lnTo>
                  <a:lnTo>
                    <a:pt x="1270467" y="49264"/>
                  </a:lnTo>
                  <a:lnTo>
                    <a:pt x="1216635" y="52811"/>
                  </a:lnTo>
                  <a:lnTo>
                    <a:pt x="1157921" y="59581"/>
                  </a:lnTo>
                  <a:lnTo>
                    <a:pt x="1102959" y="63277"/>
                  </a:lnTo>
                  <a:lnTo>
                    <a:pt x="1048460" y="70091"/>
                  </a:lnTo>
                  <a:lnTo>
                    <a:pt x="989548" y="73800"/>
                  </a:lnTo>
                  <a:lnTo>
                    <a:pt x="934528" y="80618"/>
                  </a:lnTo>
                  <a:lnTo>
                    <a:pt x="880011" y="84328"/>
                  </a:lnTo>
                  <a:lnTo>
                    <a:pt x="822264" y="91147"/>
                  </a:lnTo>
                  <a:lnTo>
                    <a:pt x="772139" y="94857"/>
                  </a:lnTo>
                  <a:lnTo>
                    <a:pt x="715042" y="101675"/>
                  </a:lnTo>
                  <a:lnTo>
                    <a:pt x="660560" y="105385"/>
                  </a:lnTo>
                  <a:lnTo>
                    <a:pt x="606203" y="112204"/>
                  </a:lnTo>
                  <a:lnTo>
                    <a:pt x="547333" y="115914"/>
                  </a:lnTo>
                  <a:lnTo>
                    <a:pt x="492326" y="122732"/>
                  </a:lnTo>
                  <a:lnTo>
                    <a:pt x="437813" y="126442"/>
                  </a:lnTo>
                  <a:lnTo>
                    <a:pt x="378897" y="133261"/>
                  </a:lnTo>
                  <a:lnTo>
                    <a:pt x="323876" y="136971"/>
                  </a:lnTo>
                  <a:lnTo>
                    <a:pt x="269359" y="143789"/>
                  </a:lnTo>
                  <a:lnTo>
                    <a:pt x="210442" y="147499"/>
                  </a:lnTo>
                  <a:lnTo>
                    <a:pt x="154250" y="154318"/>
                  </a:lnTo>
                  <a:lnTo>
                    <a:pt x="96007" y="158028"/>
                  </a:lnTo>
                  <a:lnTo>
                    <a:pt x="36339" y="166049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306155" y="590246"/>
              <a:ext cx="178986" cy="9879"/>
            </a:xfrm>
            <a:custGeom>
              <a:avLst/>
              <a:gdLst/>
              <a:ahLst/>
              <a:cxnLst/>
              <a:rect l="0" t="0" r="0" b="0"/>
              <a:pathLst>
                <a:path w="178986" h="9879">
                  <a:moveTo>
                    <a:pt x="178985" y="9878"/>
                  </a:moveTo>
                  <a:lnTo>
                    <a:pt x="150259" y="2642"/>
                  </a:lnTo>
                  <a:lnTo>
                    <a:pt x="86872" y="0"/>
                  </a:lnTo>
                  <a:lnTo>
                    <a:pt x="28599" y="5067"/>
                  </a:lnTo>
                  <a:lnTo>
                    <a:pt x="0" y="98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4969450" y="231626"/>
            <a:ext cx="3676619" cy="717056"/>
            <a:chOff x="4969450" y="231626"/>
            <a:chExt cx="3676619" cy="717056"/>
          </a:xfrm>
        </p:grpSpPr>
        <p:sp>
          <p:nvSpPr>
            <p:cNvPr id="19" name="Freeform 18"/>
            <p:cNvSpPr/>
            <p:nvPr/>
          </p:nvSpPr>
          <p:spPr>
            <a:xfrm>
              <a:off x="5253913" y="273740"/>
              <a:ext cx="20865" cy="484312"/>
            </a:xfrm>
            <a:custGeom>
              <a:avLst/>
              <a:gdLst/>
              <a:ahLst/>
              <a:cxnLst/>
              <a:rect l="0" t="0" r="0" b="0"/>
              <a:pathLst>
                <a:path w="20865" h="484312">
                  <a:moveTo>
                    <a:pt x="10335" y="0"/>
                  </a:moveTo>
                  <a:lnTo>
                    <a:pt x="3100" y="28726"/>
                  </a:lnTo>
                  <a:lnTo>
                    <a:pt x="782" y="82601"/>
                  </a:lnTo>
                  <a:lnTo>
                    <a:pt x="241" y="134978"/>
                  </a:lnTo>
                  <a:lnTo>
                    <a:pt x="0" y="180873"/>
                  </a:lnTo>
                  <a:lnTo>
                    <a:pt x="2983" y="239596"/>
                  </a:lnTo>
                  <a:lnTo>
                    <a:pt x="8157" y="294040"/>
                  </a:lnTo>
                  <a:lnTo>
                    <a:pt x="9690" y="344097"/>
                  </a:lnTo>
                  <a:lnTo>
                    <a:pt x="13264" y="394803"/>
                  </a:lnTo>
                  <a:lnTo>
                    <a:pt x="18612" y="444922"/>
                  </a:lnTo>
                  <a:lnTo>
                    <a:pt x="20864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969450" y="273740"/>
              <a:ext cx="568540" cy="73701"/>
            </a:xfrm>
            <a:custGeom>
              <a:avLst/>
              <a:gdLst/>
              <a:ahLst/>
              <a:cxnLst/>
              <a:rect l="0" t="0" r="0" b="0"/>
              <a:pathLst>
                <a:path w="568540" h="73701">
                  <a:moveTo>
                    <a:pt x="568539" y="0"/>
                  </a:moveTo>
                  <a:lnTo>
                    <a:pt x="540983" y="7236"/>
                  </a:lnTo>
                  <a:lnTo>
                    <a:pt x="478522" y="12998"/>
                  </a:lnTo>
                  <a:lnTo>
                    <a:pt x="425664" y="18669"/>
                  </a:lnTo>
                  <a:lnTo>
                    <a:pt x="365882" y="20586"/>
                  </a:lnTo>
                  <a:lnTo>
                    <a:pt x="303249" y="29329"/>
                  </a:lnTo>
                  <a:lnTo>
                    <a:pt x="242099" y="38524"/>
                  </a:lnTo>
                  <a:lnTo>
                    <a:pt x="188809" y="44525"/>
                  </a:lnTo>
                  <a:lnTo>
                    <a:pt x="126466" y="58810"/>
                  </a:lnTo>
                  <a:lnTo>
                    <a:pt x="66792" y="65429"/>
                  </a:lnTo>
                  <a:lnTo>
                    <a:pt x="24080" y="71249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148435" y="684352"/>
              <a:ext cx="379027" cy="73700"/>
            </a:xfrm>
            <a:custGeom>
              <a:avLst/>
              <a:gdLst/>
              <a:ahLst/>
              <a:cxnLst/>
              <a:rect l="0" t="0" r="0" b="0"/>
              <a:pathLst>
                <a:path w="379027" h="73700">
                  <a:moveTo>
                    <a:pt x="379026" y="0"/>
                  </a:moveTo>
                  <a:lnTo>
                    <a:pt x="349717" y="29308"/>
                  </a:lnTo>
                  <a:lnTo>
                    <a:pt x="318349" y="43909"/>
                  </a:lnTo>
                  <a:lnTo>
                    <a:pt x="255208" y="62945"/>
                  </a:lnTo>
                  <a:lnTo>
                    <a:pt x="215607" y="70513"/>
                  </a:lnTo>
                  <a:lnTo>
                    <a:pt x="163709" y="72755"/>
                  </a:lnTo>
                  <a:lnTo>
                    <a:pt x="103878" y="73420"/>
                  </a:lnTo>
                  <a:lnTo>
                    <a:pt x="47936" y="73617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590632" y="568198"/>
              <a:ext cx="168457" cy="190672"/>
            </a:xfrm>
            <a:custGeom>
              <a:avLst/>
              <a:gdLst/>
              <a:ahLst/>
              <a:cxnLst/>
              <a:rect l="0" t="0" r="0" b="0"/>
              <a:pathLst>
                <a:path w="168457" h="190672">
                  <a:moveTo>
                    <a:pt x="0" y="52983"/>
                  </a:moveTo>
                  <a:lnTo>
                    <a:pt x="3119" y="107127"/>
                  </a:lnTo>
                  <a:lnTo>
                    <a:pt x="17958" y="167608"/>
                  </a:lnTo>
                  <a:lnTo>
                    <a:pt x="24749" y="189325"/>
                  </a:lnTo>
                  <a:lnTo>
                    <a:pt x="27028" y="190671"/>
                  </a:lnTo>
                  <a:lnTo>
                    <a:pt x="29559" y="176569"/>
                  </a:lnTo>
                  <a:lnTo>
                    <a:pt x="31319" y="114867"/>
                  </a:lnTo>
                  <a:lnTo>
                    <a:pt x="37122" y="59748"/>
                  </a:lnTo>
                  <a:lnTo>
                    <a:pt x="46224" y="23402"/>
                  </a:lnTo>
                  <a:lnTo>
                    <a:pt x="51873" y="14545"/>
                  </a:lnTo>
                  <a:lnTo>
                    <a:pt x="67508" y="1584"/>
                  </a:lnTo>
                  <a:lnTo>
                    <a:pt x="75421" y="0"/>
                  </a:lnTo>
                  <a:lnTo>
                    <a:pt x="83036" y="1283"/>
                  </a:lnTo>
                  <a:lnTo>
                    <a:pt x="90453" y="4478"/>
                  </a:lnTo>
                  <a:lnTo>
                    <a:pt x="104932" y="20507"/>
                  </a:lnTo>
                  <a:lnTo>
                    <a:pt x="139163" y="75092"/>
                  </a:lnTo>
                  <a:lnTo>
                    <a:pt x="156994" y="121344"/>
                  </a:lnTo>
                  <a:lnTo>
                    <a:pt x="168456" y="1477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801202" y="579067"/>
              <a:ext cx="115814" cy="153945"/>
            </a:xfrm>
            <a:custGeom>
              <a:avLst/>
              <a:gdLst/>
              <a:ahLst/>
              <a:cxnLst/>
              <a:rect l="0" t="0" r="0" b="0"/>
              <a:pathLst>
                <a:path w="115814" h="153945">
                  <a:moveTo>
                    <a:pt x="0" y="10528"/>
                  </a:moveTo>
                  <a:lnTo>
                    <a:pt x="19128" y="65573"/>
                  </a:lnTo>
                  <a:lnTo>
                    <a:pt x="49803" y="125041"/>
                  </a:lnTo>
                  <a:lnTo>
                    <a:pt x="70389" y="151953"/>
                  </a:lnTo>
                  <a:lnTo>
                    <a:pt x="76171" y="153944"/>
                  </a:lnTo>
                  <a:lnTo>
                    <a:pt x="81197" y="151762"/>
                  </a:lnTo>
                  <a:lnTo>
                    <a:pt x="85716" y="146798"/>
                  </a:lnTo>
                  <a:lnTo>
                    <a:pt x="90738" y="128805"/>
                  </a:lnTo>
                  <a:lnTo>
                    <a:pt x="95396" y="66788"/>
                  </a:lnTo>
                  <a:lnTo>
                    <a:pt x="106105" y="24891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959129" y="576913"/>
              <a:ext cx="157940" cy="181139"/>
            </a:xfrm>
            <a:custGeom>
              <a:avLst/>
              <a:gdLst/>
              <a:ahLst/>
              <a:cxnLst/>
              <a:rect l="0" t="0" r="0" b="0"/>
              <a:pathLst>
                <a:path w="157940" h="181139">
                  <a:moveTo>
                    <a:pt x="0" y="75853"/>
                  </a:moveTo>
                  <a:lnTo>
                    <a:pt x="37478" y="84187"/>
                  </a:lnTo>
                  <a:lnTo>
                    <a:pt x="75446" y="82612"/>
                  </a:lnTo>
                  <a:lnTo>
                    <a:pt x="124608" y="71599"/>
                  </a:lnTo>
                  <a:lnTo>
                    <a:pt x="151825" y="56006"/>
                  </a:lnTo>
                  <a:lnTo>
                    <a:pt x="156199" y="47414"/>
                  </a:lnTo>
                  <a:lnTo>
                    <a:pt x="157939" y="25389"/>
                  </a:lnTo>
                  <a:lnTo>
                    <a:pt x="154426" y="16474"/>
                  </a:lnTo>
                  <a:lnTo>
                    <a:pt x="141164" y="3449"/>
                  </a:lnTo>
                  <a:lnTo>
                    <a:pt x="120451" y="0"/>
                  </a:lnTo>
                  <a:lnTo>
                    <a:pt x="96818" y="3536"/>
                  </a:lnTo>
                  <a:lnTo>
                    <a:pt x="64952" y="18681"/>
                  </a:lnTo>
                  <a:lnTo>
                    <a:pt x="47975" y="31336"/>
                  </a:lnTo>
                  <a:lnTo>
                    <a:pt x="12781" y="81506"/>
                  </a:lnTo>
                  <a:lnTo>
                    <a:pt x="5680" y="102542"/>
                  </a:lnTo>
                  <a:lnTo>
                    <a:pt x="3787" y="114703"/>
                  </a:lnTo>
                  <a:lnTo>
                    <a:pt x="7923" y="137573"/>
                  </a:lnTo>
                  <a:lnTo>
                    <a:pt x="12301" y="148586"/>
                  </a:lnTo>
                  <a:lnTo>
                    <a:pt x="26524" y="163941"/>
                  </a:lnTo>
                  <a:lnTo>
                    <a:pt x="44544" y="173495"/>
                  </a:lnTo>
                  <a:lnTo>
                    <a:pt x="84228" y="1811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182946" y="541892"/>
              <a:ext cx="170035" cy="195103"/>
            </a:xfrm>
            <a:custGeom>
              <a:avLst/>
              <a:gdLst/>
              <a:ahLst/>
              <a:cxnLst/>
              <a:rect l="0" t="0" r="0" b="0"/>
              <a:pathLst>
                <a:path w="170035" h="195103">
                  <a:moveTo>
                    <a:pt x="123624" y="5589"/>
                  </a:moveTo>
                  <a:lnTo>
                    <a:pt x="106856" y="0"/>
                  </a:lnTo>
                  <a:lnTo>
                    <a:pt x="89265" y="376"/>
                  </a:lnTo>
                  <a:lnTo>
                    <a:pt x="49377" y="10149"/>
                  </a:lnTo>
                  <a:lnTo>
                    <a:pt x="23766" y="25528"/>
                  </a:lnTo>
                  <a:lnTo>
                    <a:pt x="1359" y="44902"/>
                  </a:lnTo>
                  <a:lnTo>
                    <a:pt x="0" y="51685"/>
                  </a:lnTo>
                  <a:lnTo>
                    <a:pt x="2603" y="58547"/>
                  </a:lnTo>
                  <a:lnTo>
                    <a:pt x="7848" y="65461"/>
                  </a:lnTo>
                  <a:lnTo>
                    <a:pt x="31998" y="80781"/>
                  </a:lnTo>
                  <a:lnTo>
                    <a:pt x="92313" y="103678"/>
                  </a:lnTo>
                  <a:lnTo>
                    <a:pt x="155233" y="124897"/>
                  </a:lnTo>
                  <a:lnTo>
                    <a:pt x="162244" y="131921"/>
                  </a:lnTo>
                  <a:lnTo>
                    <a:pt x="170034" y="152204"/>
                  </a:lnTo>
                  <a:lnTo>
                    <a:pt x="168602" y="161824"/>
                  </a:lnTo>
                  <a:lnTo>
                    <a:pt x="157653" y="178752"/>
                  </a:lnTo>
                  <a:lnTo>
                    <a:pt x="134848" y="187836"/>
                  </a:lnTo>
                  <a:lnTo>
                    <a:pt x="78138" y="193667"/>
                  </a:lnTo>
                  <a:lnTo>
                    <a:pt x="28867" y="1951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412505" y="273740"/>
              <a:ext cx="41465" cy="452727"/>
            </a:xfrm>
            <a:custGeom>
              <a:avLst/>
              <a:gdLst/>
              <a:ahLst/>
              <a:cxnLst/>
              <a:rect l="0" t="0" r="0" b="0"/>
              <a:pathLst>
                <a:path w="41465" h="452727">
                  <a:moveTo>
                    <a:pt x="9878" y="0"/>
                  </a:moveTo>
                  <a:lnTo>
                    <a:pt x="1545" y="54145"/>
                  </a:lnTo>
                  <a:lnTo>
                    <a:pt x="0" y="101441"/>
                  </a:lnTo>
                  <a:lnTo>
                    <a:pt x="2662" y="153669"/>
                  </a:lnTo>
                  <a:lnTo>
                    <a:pt x="8453" y="213239"/>
                  </a:lnTo>
                  <a:lnTo>
                    <a:pt x="10766" y="270066"/>
                  </a:lnTo>
                  <a:lnTo>
                    <a:pt x="21275" y="323231"/>
                  </a:lnTo>
                  <a:lnTo>
                    <a:pt x="34616" y="373464"/>
                  </a:lnTo>
                  <a:lnTo>
                    <a:pt x="40562" y="433031"/>
                  </a:lnTo>
                  <a:lnTo>
                    <a:pt x="41464" y="452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264456" y="453159"/>
              <a:ext cx="263214" cy="10095"/>
            </a:xfrm>
            <a:custGeom>
              <a:avLst/>
              <a:gdLst/>
              <a:ahLst/>
              <a:cxnLst/>
              <a:rect l="0" t="0" r="0" b="0"/>
              <a:pathLst>
                <a:path w="263214" h="10095">
                  <a:moveTo>
                    <a:pt x="263213" y="10094"/>
                  </a:moveTo>
                  <a:lnTo>
                    <a:pt x="201119" y="4505"/>
                  </a:lnTo>
                  <a:lnTo>
                    <a:pt x="146418" y="1029"/>
                  </a:lnTo>
                  <a:lnTo>
                    <a:pt x="83937" y="0"/>
                  </a:lnTo>
                  <a:lnTo>
                    <a:pt x="21433" y="6887"/>
                  </a:lnTo>
                  <a:lnTo>
                    <a:pt x="0" y="100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633386" y="547481"/>
              <a:ext cx="10097" cy="189514"/>
            </a:xfrm>
            <a:custGeom>
              <a:avLst/>
              <a:gdLst/>
              <a:ahLst/>
              <a:cxnLst/>
              <a:rect l="0" t="0" r="0" b="0"/>
              <a:pathLst>
                <a:path w="10097" h="189514">
                  <a:moveTo>
                    <a:pt x="10096" y="0"/>
                  </a:moveTo>
                  <a:lnTo>
                    <a:pt x="1762" y="37478"/>
                  </a:lnTo>
                  <a:lnTo>
                    <a:pt x="0" y="88902"/>
                  </a:lnTo>
                  <a:lnTo>
                    <a:pt x="823" y="142950"/>
                  </a:lnTo>
                  <a:lnTo>
                    <a:pt x="10096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601368" y="389554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759295" y="556859"/>
              <a:ext cx="208603" cy="391823"/>
            </a:xfrm>
            <a:custGeom>
              <a:avLst/>
              <a:gdLst/>
              <a:ahLst/>
              <a:cxnLst/>
              <a:rect l="0" t="0" r="0" b="0"/>
              <a:pathLst>
                <a:path w="208603" h="391823">
                  <a:moveTo>
                    <a:pt x="136870" y="106436"/>
                  </a:moveTo>
                  <a:lnTo>
                    <a:pt x="148049" y="95257"/>
                  </a:lnTo>
                  <a:lnTo>
                    <a:pt x="150172" y="87285"/>
                  </a:lnTo>
                  <a:lnTo>
                    <a:pt x="149411" y="65949"/>
                  </a:lnTo>
                  <a:lnTo>
                    <a:pt x="136817" y="27629"/>
                  </a:lnTo>
                  <a:lnTo>
                    <a:pt x="121640" y="9800"/>
                  </a:lnTo>
                  <a:lnTo>
                    <a:pt x="112678" y="3407"/>
                  </a:lnTo>
                  <a:lnTo>
                    <a:pt x="103195" y="315"/>
                  </a:lnTo>
                  <a:lnTo>
                    <a:pt x="83299" y="0"/>
                  </a:lnTo>
                  <a:lnTo>
                    <a:pt x="52367" y="11988"/>
                  </a:lnTo>
                  <a:lnTo>
                    <a:pt x="37702" y="27024"/>
                  </a:lnTo>
                  <a:lnTo>
                    <a:pt x="28455" y="46575"/>
                  </a:lnTo>
                  <a:lnTo>
                    <a:pt x="24345" y="70863"/>
                  </a:lnTo>
                  <a:lnTo>
                    <a:pt x="28758" y="91015"/>
                  </a:lnTo>
                  <a:lnTo>
                    <a:pt x="39688" y="107771"/>
                  </a:lnTo>
                  <a:lnTo>
                    <a:pt x="56244" y="123017"/>
                  </a:lnTo>
                  <a:lnTo>
                    <a:pt x="78420" y="131353"/>
                  </a:lnTo>
                  <a:lnTo>
                    <a:pt x="90884" y="133576"/>
                  </a:lnTo>
                  <a:lnTo>
                    <a:pt x="110974" y="129806"/>
                  </a:lnTo>
                  <a:lnTo>
                    <a:pt x="135436" y="114530"/>
                  </a:lnTo>
                  <a:lnTo>
                    <a:pt x="142933" y="108323"/>
                  </a:lnTo>
                  <a:lnTo>
                    <a:pt x="150271" y="106524"/>
                  </a:lnTo>
                  <a:lnTo>
                    <a:pt x="157502" y="107664"/>
                  </a:lnTo>
                  <a:lnTo>
                    <a:pt x="164663" y="110764"/>
                  </a:lnTo>
                  <a:lnTo>
                    <a:pt x="175739" y="126687"/>
                  </a:lnTo>
                  <a:lnTo>
                    <a:pt x="183392" y="150531"/>
                  </a:lnTo>
                  <a:lnTo>
                    <a:pt x="191424" y="210379"/>
                  </a:lnTo>
                  <a:lnTo>
                    <a:pt x="203928" y="273197"/>
                  </a:lnTo>
                  <a:lnTo>
                    <a:pt x="208602" y="324562"/>
                  </a:lnTo>
                  <a:lnTo>
                    <a:pt x="204398" y="365648"/>
                  </a:lnTo>
                  <a:lnTo>
                    <a:pt x="199436" y="375170"/>
                  </a:lnTo>
                  <a:lnTo>
                    <a:pt x="184565" y="388870"/>
                  </a:lnTo>
                  <a:lnTo>
                    <a:pt x="175686" y="391822"/>
                  </a:lnTo>
                  <a:lnTo>
                    <a:pt x="144082" y="390386"/>
                  </a:lnTo>
                  <a:lnTo>
                    <a:pt x="82186" y="379421"/>
                  </a:lnTo>
                  <a:lnTo>
                    <a:pt x="24813" y="365989"/>
                  </a:lnTo>
                  <a:lnTo>
                    <a:pt x="0" y="3591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024140" y="488972"/>
              <a:ext cx="229995" cy="193491"/>
            </a:xfrm>
            <a:custGeom>
              <a:avLst/>
              <a:gdLst/>
              <a:ahLst/>
              <a:cxnLst/>
              <a:rect l="0" t="0" r="0" b="0"/>
              <a:pathLst>
                <a:path w="229995" h="193491">
                  <a:moveTo>
                    <a:pt x="145767" y="58509"/>
                  </a:moveTo>
                  <a:lnTo>
                    <a:pt x="145767" y="36153"/>
                  </a:lnTo>
                  <a:lnTo>
                    <a:pt x="139528" y="18937"/>
                  </a:lnTo>
                  <a:lnTo>
                    <a:pt x="134588" y="11071"/>
                  </a:lnTo>
                  <a:lnTo>
                    <a:pt x="126616" y="5827"/>
                  </a:lnTo>
                  <a:lnTo>
                    <a:pt x="105279" y="0"/>
                  </a:lnTo>
                  <a:lnTo>
                    <a:pt x="72550" y="2309"/>
                  </a:lnTo>
                  <a:lnTo>
                    <a:pt x="40624" y="10402"/>
                  </a:lnTo>
                  <a:lnTo>
                    <a:pt x="32388" y="15909"/>
                  </a:lnTo>
                  <a:lnTo>
                    <a:pt x="20117" y="31387"/>
                  </a:lnTo>
                  <a:lnTo>
                    <a:pt x="6631" y="65421"/>
                  </a:lnTo>
                  <a:lnTo>
                    <a:pt x="0" y="118843"/>
                  </a:lnTo>
                  <a:lnTo>
                    <a:pt x="1190" y="159314"/>
                  </a:lnTo>
                  <a:lnTo>
                    <a:pt x="9761" y="182860"/>
                  </a:lnTo>
                  <a:lnTo>
                    <a:pt x="17661" y="189373"/>
                  </a:lnTo>
                  <a:lnTo>
                    <a:pt x="27608" y="192545"/>
                  </a:lnTo>
                  <a:lnTo>
                    <a:pt x="38918" y="193490"/>
                  </a:lnTo>
                  <a:lnTo>
                    <a:pt x="47629" y="190610"/>
                  </a:lnTo>
                  <a:lnTo>
                    <a:pt x="54605" y="185181"/>
                  </a:lnTo>
                  <a:lnTo>
                    <a:pt x="85408" y="140225"/>
                  </a:lnTo>
                  <a:lnTo>
                    <a:pt x="94765" y="115494"/>
                  </a:lnTo>
                  <a:lnTo>
                    <a:pt x="98897" y="110537"/>
                  </a:lnTo>
                  <a:lnTo>
                    <a:pt x="102821" y="110742"/>
                  </a:lnTo>
                  <a:lnTo>
                    <a:pt x="106608" y="114388"/>
                  </a:lnTo>
                  <a:lnTo>
                    <a:pt x="133760" y="168479"/>
                  </a:lnTo>
                  <a:lnTo>
                    <a:pt x="149788" y="180694"/>
                  </a:lnTo>
                  <a:lnTo>
                    <a:pt x="158976" y="185589"/>
                  </a:lnTo>
                  <a:lnTo>
                    <a:pt x="181663" y="187909"/>
                  </a:lnTo>
                  <a:lnTo>
                    <a:pt x="229994" y="1848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318769" y="284269"/>
              <a:ext cx="19594" cy="410612"/>
            </a:xfrm>
            <a:custGeom>
              <a:avLst/>
              <a:gdLst/>
              <a:ahLst/>
              <a:cxnLst/>
              <a:rect l="0" t="0" r="0" b="0"/>
              <a:pathLst>
                <a:path w="19594" h="410612">
                  <a:moveTo>
                    <a:pt x="9065" y="0"/>
                  </a:moveTo>
                  <a:lnTo>
                    <a:pt x="5945" y="42692"/>
                  </a:lnTo>
                  <a:lnTo>
                    <a:pt x="0" y="89931"/>
                  </a:lnTo>
                  <a:lnTo>
                    <a:pt x="4559" y="152858"/>
                  </a:lnTo>
                  <a:lnTo>
                    <a:pt x="7730" y="208418"/>
                  </a:lnTo>
                  <a:lnTo>
                    <a:pt x="9971" y="269113"/>
                  </a:lnTo>
                  <a:lnTo>
                    <a:pt x="16222" y="316693"/>
                  </a:lnTo>
                  <a:lnTo>
                    <a:pt x="18594" y="378624"/>
                  </a:lnTo>
                  <a:lnTo>
                    <a:pt x="19593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243606" y="442196"/>
              <a:ext cx="178986" cy="14656"/>
            </a:xfrm>
            <a:custGeom>
              <a:avLst/>
              <a:gdLst/>
              <a:ahLst/>
              <a:cxnLst/>
              <a:rect l="0" t="0" r="0" b="0"/>
              <a:pathLst>
                <a:path w="178986" h="14656">
                  <a:moveTo>
                    <a:pt x="178985" y="0"/>
                  </a:moveTo>
                  <a:lnTo>
                    <a:pt x="123844" y="14655"/>
                  </a:lnTo>
                  <a:lnTo>
                    <a:pt x="75429" y="13571"/>
                  </a:lnTo>
                  <a:lnTo>
                    <a:pt x="13168" y="1093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419575" y="476686"/>
              <a:ext cx="192914" cy="186610"/>
            </a:xfrm>
            <a:custGeom>
              <a:avLst/>
              <a:gdLst/>
              <a:ahLst/>
              <a:cxnLst/>
              <a:rect l="0" t="0" r="0" b="0"/>
              <a:pathLst>
                <a:path w="192914" h="186610">
                  <a:moveTo>
                    <a:pt x="66186" y="60267"/>
                  </a:moveTo>
                  <a:lnTo>
                    <a:pt x="120331" y="60267"/>
                  </a:lnTo>
                  <a:lnTo>
                    <a:pt x="169688" y="54678"/>
                  </a:lnTo>
                  <a:lnTo>
                    <a:pt x="178472" y="49522"/>
                  </a:lnTo>
                  <a:lnTo>
                    <a:pt x="191350" y="34434"/>
                  </a:lnTo>
                  <a:lnTo>
                    <a:pt x="192913" y="26668"/>
                  </a:lnTo>
                  <a:lnTo>
                    <a:pt x="191615" y="19150"/>
                  </a:lnTo>
                  <a:lnTo>
                    <a:pt x="188410" y="11799"/>
                  </a:lnTo>
                  <a:lnTo>
                    <a:pt x="181594" y="6898"/>
                  </a:lnTo>
                  <a:lnTo>
                    <a:pt x="149644" y="0"/>
                  </a:lnTo>
                  <a:lnTo>
                    <a:pt x="96926" y="789"/>
                  </a:lnTo>
                  <a:lnTo>
                    <a:pt x="47042" y="11863"/>
                  </a:lnTo>
                  <a:lnTo>
                    <a:pt x="19700" y="27468"/>
                  </a:lnTo>
                  <a:lnTo>
                    <a:pt x="7311" y="46469"/>
                  </a:lnTo>
                  <a:lnTo>
                    <a:pt x="2370" y="58088"/>
                  </a:lnTo>
                  <a:lnTo>
                    <a:pt x="0" y="83475"/>
                  </a:lnTo>
                  <a:lnTo>
                    <a:pt x="8009" y="132312"/>
                  </a:lnTo>
                  <a:lnTo>
                    <a:pt x="23083" y="159472"/>
                  </a:lnTo>
                  <a:lnTo>
                    <a:pt x="55658" y="1866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096415" y="294797"/>
              <a:ext cx="21057" cy="294799"/>
            </a:xfrm>
            <a:custGeom>
              <a:avLst/>
              <a:gdLst/>
              <a:ahLst/>
              <a:cxnLst/>
              <a:rect l="0" t="0" r="0" b="0"/>
              <a:pathLst>
                <a:path w="21057" h="294799">
                  <a:moveTo>
                    <a:pt x="21056" y="0"/>
                  </a:moveTo>
                  <a:lnTo>
                    <a:pt x="11991" y="58617"/>
                  </a:lnTo>
                  <a:lnTo>
                    <a:pt x="3582" y="109065"/>
                  </a:lnTo>
                  <a:lnTo>
                    <a:pt x="2230" y="165547"/>
                  </a:lnTo>
                  <a:lnTo>
                    <a:pt x="8542" y="224684"/>
                  </a:lnTo>
                  <a:lnTo>
                    <a:pt x="6820" y="265445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917430" y="431668"/>
              <a:ext cx="294799" cy="21058"/>
            </a:xfrm>
            <a:custGeom>
              <a:avLst/>
              <a:gdLst/>
              <a:ahLst/>
              <a:cxnLst/>
              <a:rect l="0" t="0" r="0" b="0"/>
              <a:pathLst>
                <a:path w="294799" h="21058">
                  <a:moveTo>
                    <a:pt x="294798" y="0"/>
                  </a:moveTo>
                  <a:lnTo>
                    <a:pt x="257319" y="8333"/>
                  </a:lnTo>
                  <a:lnTo>
                    <a:pt x="198312" y="17475"/>
                  </a:lnTo>
                  <a:lnTo>
                    <a:pt x="135142" y="20349"/>
                  </a:lnTo>
                  <a:lnTo>
                    <a:pt x="83715" y="20847"/>
                  </a:lnTo>
                  <a:lnTo>
                    <a:pt x="37672" y="2099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243813" y="231626"/>
              <a:ext cx="147400" cy="347442"/>
            </a:xfrm>
            <a:custGeom>
              <a:avLst/>
              <a:gdLst/>
              <a:ahLst/>
              <a:cxnLst/>
              <a:rect l="0" t="0" r="0" b="0"/>
              <a:pathLst>
                <a:path w="147400" h="347442">
                  <a:moveTo>
                    <a:pt x="0" y="0"/>
                  </a:moveTo>
                  <a:lnTo>
                    <a:pt x="8334" y="54145"/>
                  </a:lnTo>
                  <a:lnTo>
                    <a:pt x="10096" y="114681"/>
                  </a:lnTo>
                  <a:lnTo>
                    <a:pt x="10401" y="165651"/>
                  </a:lnTo>
                  <a:lnTo>
                    <a:pt x="10491" y="223387"/>
                  </a:lnTo>
                  <a:lnTo>
                    <a:pt x="10518" y="273769"/>
                  </a:lnTo>
                  <a:lnTo>
                    <a:pt x="11697" y="324526"/>
                  </a:lnTo>
                  <a:lnTo>
                    <a:pt x="13647" y="325146"/>
                  </a:lnTo>
                  <a:lnTo>
                    <a:pt x="16117" y="322049"/>
                  </a:lnTo>
                  <a:lnTo>
                    <a:pt x="35278" y="263371"/>
                  </a:lnTo>
                  <a:lnTo>
                    <a:pt x="51267" y="237264"/>
                  </a:lnTo>
                  <a:lnTo>
                    <a:pt x="59915" y="233045"/>
                  </a:lnTo>
                  <a:lnTo>
                    <a:pt x="82001" y="231478"/>
                  </a:lnTo>
                  <a:lnTo>
                    <a:pt x="101176" y="237800"/>
                  </a:lnTo>
                  <a:lnTo>
                    <a:pt x="109565" y="242761"/>
                  </a:lnTo>
                  <a:lnTo>
                    <a:pt x="122005" y="257633"/>
                  </a:lnTo>
                  <a:lnTo>
                    <a:pt x="139524" y="295776"/>
                  </a:lnTo>
                  <a:lnTo>
                    <a:pt x="147399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474004" y="389351"/>
              <a:ext cx="148836" cy="228599"/>
            </a:xfrm>
            <a:custGeom>
              <a:avLst/>
              <a:gdLst/>
              <a:ahLst/>
              <a:cxnLst/>
              <a:rect l="0" t="0" r="0" b="0"/>
              <a:pathLst>
                <a:path w="148836" h="228599">
                  <a:moveTo>
                    <a:pt x="33022" y="116016"/>
                  </a:moveTo>
                  <a:lnTo>
                    <a:pt x="51002" y="100375"/>
                  </a:lnTo>
                  <a:lnTo>
                    <a:pt x="106205" y="69174"/>
                  </a:lnTo>
                  <a:lnTo>
                    <a:pt x="122480" y="55813"/>
                  </a:lnTo>
                  <a:lnTo>
                    <a:pt x="126586" y="46635"/>
                  </a:lnTo>
                  <a:lnTo>
                    <a:pt x="128028" y="23959"/>
                  </a:lnTo>
                  <a:lnTo>
                    <a:pt x="123265" y="14870"/>
                  </a:lnTo>
                  <a:lnTo>
                    <a:pt x="105496" y="1653"/>
                  </a:lnTo>
                  <a:lnTo>
                    <a:pt x="94206" y="0"/>
                  </a:lnTo>
                  <a:lnTo>
                    <a:pt x="69183" y="4402"/>
                  </a:lnTo>
                  <a:lnTo>
                    <a:pt x="39967" y="20034"/>
                  </a:lnTo>
                  <a:lnTo>
                    <a:pt x="16492" y="45073"/>
                  </a:lnTo>
                  <a:lnTo>
                    <a:pt x="308" y="80308"/>
                  </a:lnTo>
                  <a:lnTo>
                    <a:pt x="0" y="141372"/>
                  </a:lnTo>
                  <a:lnTo>
                    <a:pt x="3350" y="183061"/>
                  </a:lnTo>
                  <a:lnTo>
                    <a:pt x="12426" y="202746"/>
                  </a:lnTo>
                  <a:lnTo>
                    <a:pt x="30497" y="216174"/>
                  </a:lnTo>
                  <a:lnTo>
                    <a:pt x="54126" y="224872"/>
                  </a:lnTo>
                  <a:lnTo>
                    <a:pt x="93737" y="228598"/>
                  </a:lnTo>
                  <a:lnTo>
                    <a:pt x="148835" y="2213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633368" y="61065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940329" y="1116020"/>
            <a:ext cx="7208729" cy="717788"/>
            <a:chOff x="940329" y="1116020"/>
            <a:chExt cx="7208729" cy="717788"/>
          </a:xfrm>
        </p:grpSpPr>
        <p:sp>
          <p:nvSpPr>
            <p:cNvPr id="41" name="Freeform 40"/>
            <p:cNvSpPr/>
            <p:nvPr/>
          </p:nvSpPr>
          <p:spPr>
            <a:xfrm>
              <a:off x="940329" y="1495046"/>
              <a:ext cx="112521" cy="316601"/>
            </a:xfrm>
            <a:custGeom>
              <a:avLst/>
              <a:gdLst/>
              <a:ahLst/>
              <a:cxnLst/>
              <a:rect l="0" t="0" r="0" b="0"/>
              <a:pathLst>
                <a:path w="112521" h="316601">
                  <a:moveTo>
                    <a:pt x="7235" y="94757"/>
                  </a:moveTo>
                  <a:lnTo>
                    <a:pt x="0" y="122313"/>
                  </a:lnTo>
                  <a:lnTo>
                    <a:pt x="477" y="175416"/>
                  </a:lnTo>
                  <a:lnTo>
                    <a:pt x="5900" y="231572"/>
                  </a:lnTo>
                  <a:lnTo>
                    <a:pt x="16547" y="289415"/>
                  </a:lnTo>
                  <a:lnTo>
                    <a:pt x="27362" y="313462"/>
                  </a:lnTo>
                  <a:lnTo>
                    <a:pt x="30011" y="316600"/>
                  </a:lnTo>
                  <a:lnTo>
                    <a:pt x="30608" y="314012"/>
                  </a:lnTo>
                  <a:lnTo>
                    <a:pt x="30491" y="297488"/>
                  </a:lnTo>
                  <a:lnTo>
                    <a:pt x="36829" y="242340"/>
                  </a:lnTo>
                  <a:lnTo>
                    <a:pt x="38427" y="186040"/>
                  </a:lnTo>
                  <a:lnTo>
                    <a:pt x="38743" y="122623"/>
                  </a:lnTo>
                  <a:lnTo>
                    <a:pt x="41925" y="66943"/>
                  </a:lnTo>
                  <a:lnTo>
                    <a:pt x="48389" y="44960"/>
                  </a:lnTo>
                  <a:lnTo>
                    <a:pt x="59061" y="27391"/>
                  </a:lnTo>
                  <a:lnTo>
                    <a:pt x="74723" y="14904"/>
                  </a:lnTo>
                  <a:lnTo>
                    <a:pt x="11252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133331" y="1565549"/>
              <a:ext cx="151915" cy="213768"/>
            </a:xfrm>
            <a:custGeom>
              <a:avLst/>
              <a:gdLst/>
              <a:ahLst/>
              <a:cxnLst/>
              <a:rect l="0" t="0" r="0" b="0"/>
              <a:pathLst>
                <a:path w="151915" h="213768">
                  <a:moveTo>
                    <a:pt x="24803" y="108482"/>
                  </a:moveTo>
                  <a:lnTo>
                    <a:pt x="78678" y="90523"/>
                  </a:lnTo>
                  <a:lnTo>
                    <a:pt x="130251" y="67743"/>
                  </a:lnTo>
                  <a:lnTo>
                    <a:pt x="144978" y="51771"/>
                  </a:lnTo>
                  <a:lnTo>
                    <a:pt x="150543" y="42599"/>
                  </a:lnTo>
                  <a:lnTo>
                    <a:pt x="151914" y="34144"/>
                  </a:lnTo>
                  <a:lnTo>
                    <a:pt x="150488" y="26168"/>
                  </a:lnTo>
                  <a:lnTo>
                    <a:pt x="147197" y="18511"/>
                  </a:lnTo>
                  <a:lnTo>
                    <a:pt x="134183" y="6884"/>
                  </a:lnTo>
                  <a:lnTo>
                    <a:pt x="125799" y="2145"/>
                  </a:lnTo>
                  <a:lnTo>
                    <a:pt x="107125" y="0"/>
                  </a:lnTo>
                  <a:lnTo>
                    <a:pt x="97232" y="1065"/>
                  </a:lnTo>
                  <a:lnTo>
                    <a:pt x="76881" y="11608"/>
                  </a:lnTo>
                  <a:lnTo>
                    <a:pt x="27069" y="50881"/>
                  </a:lnTo>
                  <a:lnTo>
                    <a:pt x="1459" y="107598"/>
                  </a:lnTo>
                  <a:lnTo>
                    <a:pt x="0" y="129146"/>
                  </a:lnTo>
                  <a:lnTo>
                    <a:pt x="8596" y="171575"/>
                  </a:lnTo>
                  <a:lnTo>
                    <a:pt x="23770" y="197626"/>
                  </a:lnTo>
                  <a:lnTo>
                    <a:pt x="32304" y="203006"/>
                  </a:lnTo>
                  <a:lnTo>
                    <a:pt x="73381" y="211641"/>
                  </a:lnTo>
                  <a:lnTo>
                    <a:pt x="98503" y="2137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400290" y="1326590"/>
              <a:ext cx="10529" cy="463255"/>
            </a:xfrm>
            <a:custGeom>
              <a:avLst/>
              <a:gdLst/>
              <a:ahLst/>
              <a:cxnLst/>
              <a:rect l="0" t="0" r="0" b="0"/>
              <a:pathLst>
                <a:path w="10529" h="463255">
                  <a:moveTo>
                    <a:pt x="10528" y="0"/>
                  </a:moveTo>
                  <a:lnTo>
                    <a:pt x="3293" y="27556"/>
                  </a:lnTo>
                  <a:lnTo>
                    <a:pt x="650" y="90018"/>
                  </a:lnTo>
                  <a:lnTo>
                    <a:pt x="193" y="142876"/>
                  </a:lnTo>
                  <a:lnTo>
                    <a:pt x="57" y="197531"/>
                  </a:lnTo>
                  <a:lnTo>
                    <a:pt x="25" y="242210"/>
                  </a:lnTo>
                  <a:lnTo>
                    <a:pt x="11" y="289363"/>
                  </a:lnTo>
                  <a:lnTo>
                    <a:pt x="3" y="350770"/>
                  </a:lnTo>
                  <a:lnTo>
                    <a:pt x="1" y="400420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499106" y="1586468"/>
              <a:ext cx="248625" cy="182320"/>
            </a:xfrm>
            <a:custGeom>
              <a:avLst/>
              <a:gdLst/>
              <a:ahLst/>
              <a:cxnLst/>
              <a:rect l="0" t="0" r="0" b="0"/>
              <a:pathLst>
                <a:path w="248625" h="182320">
                  <a:moveTo>
                    <a:pt x="164396" y="55977"/>
                  </a:moveTo>
                  <a:lnTo>
                    <a:pt x="154821" y="31931"/>
                  </a:lnTo>
                  <a:lnTo>
                    <a:pt x="144153" y="17604"/>
                  </a:lnTo>
                  <a:lnTo>
                    <a:pt x="119404" y="1973"/>
                  </a:lnTo>
                  <a:lnTo>
                    <a:pt x="99946" y="0"/>
                  </a:lnTo>
                  <a:lnTo>
                    <a:pt x="79600" y="4192"/>
                  </a:lnTo>
                  <a:lnTo>
                    <a:pt x="58858" y="13854"/>
                  </a:lnTo>
                  <a:lnTo>
                    <a:pt x="33040" y="38037"/>
                  </a:lnTo>
                  <a:lnTo>
                    <a:pt x="10572" y="67429"/>
                  </a:lnTo>
                  <a:lnTo>
                    <a:pt x="2443" y="91093"/>
                  </a:lnTo>
                  <a:lnTo>
                    <a:pt x="0" y="117208"/>
                  </a:lnTo>
                  <a:lnTo>
                    <a:pt x="2814" y="144412"/>
                  </a:lnTo>
                  <a:lnTo>
                    <a:pt x="11083" y="165861"/>
                  </a:lnTo>
                  <a:lnTo>
                    <a:pt x="16564" y="174857"/>
                  </a:lnTo>
                  <a:lnTo>
                    <a:pt x="23728" y="178514"/>
                  </a:lnTo>
                  <a:lnTo>
                    <a:pt x="32013" y="178613"/>
                  </a:lnTo>
                  <a:lnTo>
                    <a:pt x="70526" y="167549"/>
                  </a:lnTo>
                  <a:lnTo>
                    <a:pt x="87971" y="154698"/>
                  </a:lnTo>
                  <a:lnTo>
                    <a:pt x="102354" y="137288"/>
                  </a:lnTo>
                  <a:lnTo>
                    <a:pt x="112645" y="117851"/>
                  </a:lnTo>
                  <a:lnTo>
                    <a:pt x="121548" y="76561"/>
                  </a:lnTo>
                  <a:lnTo>
                    <a:pt x="124133" y="76719"/>
                  </a:lnTo>
                  <a:lnTo>
                    <a:pt x="130124" y="86253"/>
                  </a:lnTo>
                  <a:lnTo>
                    <a:pt x="146621" y="117850"/>
                  </a:lnTo>
                  <a:lnTo>
                    <a:pt x="183242" y="152557"/>
                  </a:lnTo>
                  <a:lnTo>
                    <a:pt x="224791" y="175227"/>
                  </a:lnTo>
                  <a:lnTo>
                    <a:pt x="248624" y="1823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758909" y="1400290"/>
              <a:ext cx="30936" cy="326384"/>
            </a:xfrm>
            <a:custGeom>
              <a:avLst/>
              <a:gdLst/>
              <a:ahLst/>
              <a:cxnLst/>
              <a:rect l="0" t="0" r="0" b="0"/>
              <a:pathLst>
                <a:path w="30936" h="326384">
                  <a:moveTo>
                    <a:pt x="9878" y="0"/>
                  </a:moveTo>
                  <a:lnTo>
                    <a:pt x="1545" y="52050"/>
                  </a:lnTo>
                  <a:lnTo>
                    <a:pt x="0" y="111348"/>
                  </a:lnTo>
                  <a:lnTo>
                    <a:pt x="808" y="155943"/>
                  </a:lnTo>
                  <a:lnTo>
                    <a:pt x="7841" y="219340"/>
                  </a:lnTo>
                  <a:lnTo>
                    <a:pt x="17333" y="273350"/>
                  </a:lnTo>
                  <a:lnTo>
                    <a:pt x="30935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642445" y="1505575"/>
              <a:ext cx="242157" cy="31586"/>
            </a:xfrm>
            <a:custGeom>
              <a:avLst/>
              <a:gdLst/>
              <a:ahLst/>
              <a:cxnLst/>
              <a:rect l="0" t="0" r="0" b="0"/>
              <a:pathLst>
                <a:path w="242157" h="31586">
                  <a:moveTo>
                    <a:pt x="242156" y="0"/>
                  </a:moveTo>
                  <a:lnTo>
                    <a:pt x="183539" y="9065"/>
                  </a:lnTo>
                  <a:lnTo>
                    <a:pt x="137570" y="10095"/>
                  </a:lnTo>
                  <a:lnTo>
                    <a:pt x="81316" y="15989"/>
                  </a:lnTo>
                  <a:lnTo>
                    <a:pt x="19157" y="2872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937243" y="1600331"/>
              <a:ext cx="1" cy="94758"/>
            </a:xfrm>
            <a:custGeom>
              <a:avLst/>
              <a:gdLst/>
              <a:ahLst/>
              <a:cxnLst/>
              <a:rect l="0" t="0" r="0" b="0"/>
              <a:pathLst>
                <a:path w="1" h="94758">
                  <a:moveTo>
                    <a:pt x="0" y="0"/>
                  </a:moveTo>
                  <a:lnTo>
                    <a:pt x="0" y="58617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926715" y="147398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046708" y="1589803"/>
              <a:ext cx="129370" cy="139152"/>
            </a:xfrm>
            <a:custGeom>
              <a:avLst/>
              <a:gdLst/>
              <a:ahLst/>
              <a:cxnLst/>
              <a:rect l="0" t="0" r="0" b="0"/>
              <a:pathLst>
                <a:path w="129370" h="139152">
                  <a:moveTo>
                    <a:pt x="69519" y="0"/>
                  </a:moveTo>
                  <a:lnTo>
                    <a:pt x="45473" y="9575"/>
                  </a:lnTo>
                  <a:lnTo>
                    <a:pt x="24050" y="27533"/>
                  </a:lnTo>
                  <a:lnTo>
                    <a:pt x="9927" y="44992"/>
                  </a:lnTo>
                  <a:lnTo>
                    <a:pt x="2090" y="67569"/>
                  </a:lnTo>
                  <a:lnTo>
                    <a:pt x="0" y="80141"/>
                  </a:lnTo>
                  <a:lnTo>
                    <a:pt x="3917" y="103469"/>
                  </a:lnTo>
                  <a:lnTo>
                    <a:pt x="8237" y="114602"/>
                  </a:lnTo>
                  <a:lnTo>
                    <a:pt x="15796" y="123195"/>
                  </a:lnTo>
                  <a:lnTo>
                    <a:pt x="36674" y="135862"/>
                  </a:lnTo>
                  <a:lnTo>
                    <a:pt x="58431" y="139151"/>
                  </a:lnTo>
                  <a:lnTo>
                    <a:pt x="69146" y="138391"/>
                  </a:lnTo>
                  <a:lnTo>
                    <a:pt x="90410" y="128187"/>
                  </a:lnTo>
                  <a:lnTo>
                    <a:pt x="109220" y="111954"/>
                  </a:lnTo>
                  <a:lnTo>
                    <a:pt x="121479" y="93041"/>
                  </a:lnTo>
                  <a:lnTo>
                    <a:pt x="129369" y="57073"/>
                  </a:lnTo>
                  <a:lnTo>
                    <a:pt x="12216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89927" y="1551953"/>
              <a:ext cx="178985" cy="164193"/>
            </a:xfrm>
            <a:custGeom>
              <a:avLst/>
              <a:gdLst/>
              <a:ahLst/>
              <a:cxnLst/>
              <a:rect l="0" t="0" r="0" b="0"/>
              <a:pathLst>
                <a:path w="178985" h="164193">
                  <a:moveTo>
                    <a:pt x="0" y="27321"/>
                  </a:moveTo>
                  <a:lnTo>
                    <a:pt x="14654" y="80349"/>
                  </a:lnTo>
                  <a:lnTo>
                    <a:pt x="24749" y="117252"/>
                  </a:lnTo>
                  <a:lnTo>
                    <a:pt x="27028" y="121201"/>
                  </a:lnTo>
                  <a:lnTo>
                    <a:pt x="28547" y="119153"/>
                  </a:lnTo>
                  <a:lnTo>
                    <a:pt x="32355" y="68617"/>
                  </a:lnTo>
                  <a:lnTo>
                    <a:pt x="41042" y="24999"/>
                  </a:lnTo>
                  <a:lnTo>
                    <a:pt x="51776" y="4452"/>
                  </a:lnTo>
                  <a:lnTo>
                    <a:pt x="59084" y="377"/>
                  </a:lnTo>
                  <a:lnTo>
                    <a:pt x="67465" y="0"/>
                  </a:lnTo>
                  <a:lnTo>
                    <a:pt x="84967" y="5820"/>
                  </a:lnTo>
                  <a:lnTo>
                    <a:pt x="136708" y="48763"/>
                  </a:lnTo>
                  <a:lnTo>
                    <a:pt x="143781" y="55654"/>
                  </a:lnTo>
                  <a:lnTo>
                    <a:pt x="151640" y="78908"/>
                  </a:lnTo>
                  <a:lnTo>
                    <a:pt x="157473" y="106401"/>
                  </a:lnTo>
                  <a:lnTo>
                    <a:pt x="178984" y="1641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454612" y="1484518"/>
              <a:ext cx="130620" cy="221099"/>
            </a:xfrm>
            <a:custGeom>
              <a:avLst/>
              <a:gdLst/>
              <a:ahLst/>
              <a:cxnLst/>
              <a:rect l="0" t="0" r="0" b="0"/>
              <a:pathLst>
                <a:path w="130620" h="221099">
                  <a:moveTo>
                    <a:pt x="93284" y="0"/>
                  </a:moveTo>
                  <a:lnTo>
                    <a:pt x="49321" y="20243"/>
                  </a:lnTo>
                  <a:lnTo>
                    <a:pt x="17096" y="47326"/>
                  </a:lnTo>
                  <a:lnTo>
                    <a:pt x="2491" y="65487"/>
                  </a:lnTo>
                  <a:lnTo>
                    <a:pt x="0" y="75243"/>
                  </a:lnTo>
                  <a:lnTo>
                    <a:pt x="3471" y="95443"/>
                  </a:lnTo>
                  <a:lnTo>
                    <a:pt x="10012" y="102233"/>
                  </a:lnTo>
                  <a:lnTo>
                    <a:pt x="72157" y="123026"/>
                  </a:lnTo>
                  <a:lnTo>
                    <a:pt x="102622" y="134588"/>
                  </a:lnTo>
                  <a:lnTo>
                    <a:pt x="119271" y="145995"/>
                  </a:lnTo>
                  <a:lnTo>
                    <a:pt x="124647" y="154651"/>
                  </a:lnTo>
                  <a:lnTo>
                    <a:pt x="130619" y="176748"/>
                  </a:lnTo>
                  <a:lnTo>
                    <a:pt x="127533" y="186852"/>
                  </a:lnTo>
                  <a:lnTo>
                    <a:pt x="111625" y="204318"/>
                  </a:lnTo>
                  <a:lnTo>
                    <a:pt x="88957" y="213640"/>
                  </a:lnTo>
                  <a:lnTo>
                    <a:pt x="30113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643303" y="1295005"/>
              <a:ext cx="146749" cy="357970"/>
            </a:xfrm>
            <a:custGeom>
              <a:avLst/>
              <a:gdLst/>
              <a:ahLst/>
              <a:cxnLst/>
              <a:rect l="0" t="0" r="0" b="0"/>
              <a:pathLst>
                <a:path w="146749" h="357970">
                  <a:moveTo>
                    <a:pt x="9878" y="0"/>
                  </a:moveTo>
                  <a:lnTo>
                    <a:pt x="2642" y="27556"/>
                  </a:lnTo>
                  <a:lnTo>
                    <a:pt x="0" y="90018"/>
                  </a:lnTo>
                  <a:lnTo>
                    <a:pt x="5067" y="152832"/>
                  </a:lnTo>
                  <a:lnTo>
                    <a:pt x="14042" y="199181"/>
                  </a:lnTo>
                  <a:lnTo>
                    <a:pt x="18521" y="255548"/>
                  </a:lnTo>
                  <a:lnTo>
                    <a:pt x="26100" y="312261"/>
                  </a:lnTo>
                  <a:lnTo>
                    <a:pt x="23783" y="339356"/>
                  </a:lnTo>
                  <a:lnTo>
                    <a:pt x="24997" y="338541"/>
                  </a:lnTo>
                  <a:lnTo>
                    <a:pt x="35351" y="306428"/>
                  </a:lnTo>
                  <a:lnTo>
                    <a:pt x="42596" y="257364"/>
                  </a:lnTo>
                  <a:lnTo>
                    <a:pt x="52105" y="238776"/>
                  </a:lnTo>
                  <a:lnTo>
                    <a:pt x="60256" y="234053"/>
                  </a:lnTo>
                  <a:lnTo>
                    <a:pt x="81791" y="231925"/>
                  </a:lnTo>
                  <a:lnTo>
                    <a:pt x="100721" y="237999"/>
                  </a:lnTo>
                  <a:lnTo>
                    <a:pt x="109044" y="242894"/>
                  </a:lnTo>
                  <a:lnTo>
                    <a:pt x="121412" y="260811"/>
                  </a:lnTo>
                  <a:lnTo>
                    <a:pt x="141506" y="315538"/>
                  </a:lnTo>
                  <a:lnTo>
                    <a:pt x="146748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905865" y="1537160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10528" y="0"/>
                  </a:moveTo>
                  <a:lnTo>
                    <a:pt x="2195" y="37478"/>
                  </a:lnTo>
                  <a:lnTo>
                    <a:pt x="289" y="99042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905865" y="141081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011150" y="1484589"/>
              <a:ext cx="118552" cy="349219"/>
            </a:xfrm>
            <a:custGeom>
              <a:avLst/>
              <a:gdLst/>
              <a:ahLst/>
              <a:cxnLst/>
              <a:rect l="0" t="0" r="0" b="0"/>
              <a:pathLst>
                <a:path w="118552" h="349219">
                  <a:moveTo>
                    <a:pt x="0" y="115742"/>
                  </a:moveTo>
                  <a:lnTo>
                    <a:pt x="0" y="169887"/>
                  </a:lnTo>
                  <a:lnTo>
                    <a:pt x="0" y="230422"/>
                  </a:lnTo>
                  <a:lnTo>
                    <a:pt x="1170" y="289130"/>
                  </a:lnTo>
                  <a:lnTo>
                    <a:pt x="15618" y="349218"/>
                  </a:lnTo>
                  <a:lnTo>
                    <a:pt x="13726" y="330499"/>
                  </a:lnTo>
                  <a:lnTo>
                    <a:pt x="16143" y="282252"/>
                  </a:lnTo>
                  <a:lnTo>
                    <a:pt x="11637" y="222073"/>
                  </a:lnTo>
                  <a:lnTo>
                    <a:pt x="10857" y="171164"/>
                  </a:lnTo>
                  <a:lnTo>
                    <a:pt x="10626" y="119035"/>
                  </a:lnTo>
                  <a:lnTo>
                    <a:pt x="11718" y="58594"/>
                  </a:lnTo>
                  <a:lnTo>
                    <a:pt x="20109" y="23940"/>
                  </a:lnTo>
                  <a:lnTo>
                    <a:pt x="30774" y="6311"/>
                  </a:lnTo>
                  <a:lnTo>
                    <a:pt x="38064" y="1844"/>
                  </a:lnTo>
                  <a:lnTo>
                    <a:pt x="55522" y="0"/>
                  </a:lnTo>
                  <a:lnTo>
                    <a:pt x="85081" y="11128"/>
                  </a:lnTo>
                  <a:lnTo>
                    <a:pt x="99425" y="25963"/>
                  </a:lnTo>
                  <a:lnTo>
                    <a:pt x="118165" y="64083"/>
                  </a:lnTo>
                  <a:lnTo>
                    <a:pt x="118551" y="73114"/>
                  </a:lnTo>
                  <a:lnTo>
                    <a:pt x="112741" y="89387"/>
                  </a:lnTo>
                  <a:lnTo>
                    <a:pt x="96315" y="111703"/>
                  </a:lnTo>
                  <a:lnTo>
                    <a:pt x="71042" y="133133"/>
                  </a:lnTo>
                  <a:lnTo>
                    <a:pt x="51461" y="141019"/>
                  </a:lnTo>
                  <a:lnTo>
                    <a:pt x="21057" y="1473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510929" y="1189720"/>
              <a:ext cx="198252" cy="346567"/>
            </a:xfrm>
            <a:custGeom>
              <a:avLst/>
              <a:gdLst/>
              <a:ahLst/>
              <a:cxnLst/>
              <a:rect l="0" t="0" r="0" b="0"/>
              <a:pathLst>
                <a:path w="198252" h="346567">
                  <a:moveTo>
                    <a:pt x="5589" y="0"/>
                  </a:moveTo>
                  <a:lnTo>
                    <a:pt x="0" y="16767"/>
                  </a:lnTo>
                  <a:lnTo>
                    <a:pt x="4442" y="63450"/>
                  </a:lnTo>
                  <a:lnTo>
                    <a:pt x="12138" y="112126"/>
                  </a:lnTo>
                  <a:lnTo>
                    <a:pt x="14938" y="169313"/>
                  </a:lnTo>
                  <a:lnTo>
                    <a:pt x="16938" y="222652"/>
                  </a:lnTo>
                  <a:lnTo>
                    <a:pt x="24382" y="283190"/>
                  </a:lnTo>
                  <a:lnTo>
                    <a:pt x="25178" y="346128"/>
                  </a:lnTo>
                  <a:lnTo>
                    <a:pt x="23328" y="346566"/>
                  </a:lnTo>
                  <a:lnTo>
                    <a:pt x="20924" y="343348"/>
                  </a:lnTo>
                  <a:lnTo>
                    <a:pt x="16750" y="280495"/>
                  </a:lnTo>
                  <a:lnTo>
                    <a:pt x="16242" y="218923"/>
                  </a:lnTo>
                  <a:lnTo>
                    <a:pt x="21743" y="181459"/>
                  </a:lnTo>
                  <a:lnTo>
                    <a:pt x="26887" y="172445"/>
                  </a:lnTo>
                  <a:lnTo>
                    <a:pt x="41961" y="159311"/>
                  </a:lnTo>
                  <a:lnTo>
                    <a:pt x="50894" y="156510"/>
                  </a:lnTo>
                  <a:lnTo>
                    <a:pt x="70178" y="156517"/>
                  </a:lnTo>
                  <a:lnTo>
                    <a:pt x="100766" y="163099"/>
                  </a:lnTo>
                  <a:lnTo>
                    <a:pt x="118469" y="175433"/>
                  </a:lnTo>
                  <a:lnTo>
                    <a:pt x="179429" y="233499"/>
                  </a:lnTo>
                  <a:lnTo>
                    <a:pt x="196047" y="263767"/>
                  </a:lnTo>
                  <a:lnTo>
                    <a:pt x="198251" y="287635"/>
                  </a:lnTo>
                  <a:lnTo>
                    <a:pt x="197202" y="300551"/>
                  </a:lnTo>
                  <a:lnTo>
                    <a:pt x="191822" y="310332"/>
                  </a:lnTo>
                  <a:lnTo>
                    <a:pt x="173367" y="324318"/>
                  </a:lnTo>
                  <a:lnTo>
                    <a:pt x="152686" y="328195"/>
                  </a:lnTo>
                  <a:lnTo>
                    <a:pt x="94240" y="326622"/>
                  </a:lnTo>
                  <a:lnTo>
                    <a:pt x="58231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790259" y="1116020"/>
              <a:ext cx="94757" cy="484312"/>
            </a:xfrm>
            <a:custGeom>
              <a:avLst/>
              <a:gdLst/>
              <a:ahLst/>
              <a:cxnLst/>
              <a:rect l="0" t="0" r="0" b="0"/>
              <a:pathLst>
                <a:path w="94757" h="484312">
                  <a:moveTo>
                    <a:pt x="94756" y="0"/>
                  </a:moveTo>
                  <a:lnTo>
                    <a:pt x="80102" y="55141"/>
                  </a:lnTo>
                  <a:lnTo>
                    <a:pt x="66559" y="108378"/>
                  </a:lnTo>
                  <a:lnTo>
                    <a:pt x="56116" y="165343"/>
                  </a:lnTo>
                  <a:lnTo>
                    <a:pt x="45226" y="221524"/>
                  </a:lnTo>
                  <a:lnTo>
                    <a:pt x="34118" y="282939"/>
                  </a:lnTo>
                  <a:lnTo>
                    <a:pt x="20864" y="335480"/>
                  </a:lnTo>
                  <a:lnTo>
                    <a:pt x="10471" y="389130"/>
                  </a:lnTo>
                  <a:lnTo>
                    <a:pt x="3102" y="438952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049345" y="1158134"/>
              <a:ext cx="25184" cy="326385"/>
            </a:xfrm>
            <a:custGeom>
              <a:avLst/>
              <a:gdLst/>
              <a:ahLst/>
              <a:cxnLst/>
              <a:rect l="0" t="0" r="0" b="0"/>
              <a:pathLst>
                <a:path w="25184" h="326385">
                  <a:moveTo>
                    <a:pt x="14655" y="0"/>
                  </a:moveTo>
                  <a:lnTo>
                    <a:pt x="9065" y="62093"/>
                  </a:lnTo>
                  <a:lnTo>
                    <a:pt x="0" y="111205"/>
                  </a:lnTo>
                  <a:lnTo>
                    <a:pt x="2098" y="166636"/>
                  </a:lnTo>
                  <a:lnTo>
                    <a:pt x="9448" y="229770"/>
                  </a:lnTo>
                  <a:lnTo>
                    <a:pt x="14796" y="286676"/>
                  </a:lnTo>
                  <a:lnTo>
                    <a:pt x="25183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906072" y="1273948"/>
              <a:ext cx="273742" cy="52643"/>
            </a:xfrm>
            <a:custGeom>
              <a:avLst/>
              <a:gdLst/>
              <a:ahLst/>
              <a:cxnLst/>
              <a:rect l="0" t="0" r="0" b="0"/>
              <a:pathLst>
                <a:path w="273742" h="52643">
                  <a:moveTo>
                    <a:pt x="273741" y="0"/>
                  </a:moveTo>
                  <a:lnTo>
                    <a:pt x="218696" y="17958"/>
                  </a:lnTo>
                  <a:lnTo>
                    <a:pt x="161049" y="28547"/>
                  </a:lnTo>
                  <a:lnTo>
                    <a:pt x="99533" y="36574"/>
                  </a:lnTo>
                  <a:lnTo>
                    <a:pt x="40285" y="48255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727729" y="1242362"/>
              <a:ext cx="20624" cy="326385"/>
            </a:xfrm>
            <a:custGeom>
              <a:avLst/>
              <a:gdLst/>
              <a:ahLst/>
              <a:cxnLst/>
              <a:rect l="0" t="0" r="0" b="0"/>
              <a:pathLst>
                <a:path w="20624" h="326385">
                  <a:moveTo>
                    <a:pt x="10094" y="0"/>
                  </a:moveTo>
                  <a:lnTo>
                    <a:pt x="4505" y="58617"/>
                  </a:lnTo>
                  <a:lnTo>
                    <a:pt x="1030" y="110175"/>
                  </a:lnTo>
                  <a:lnTo>
                    <a:pt x="0" y="158727"/>
                  </a:lnTo>
                  <a:lnTo>
                    <a:pt x="5284" y="213926"/>
                  </a:lnTo>
                  <a:lnTo>
                    <a:pt x="14259" y="269146"/>
                  </a:lnTo>
                  <a:lnTo>
                    <a:pt x="20623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579896" y="1379233"/>
              <a:ext cx="242157" cy="63172"/>
            </a:xfrm>
            <a:custGeom>
              <a:avLst/>
              <a:gdLst/>
              <a:ahLst/>
              <a:cxnLst/>
              <a:rect l="0" t="0" r="0" b="0"/>
              <a:pathLst>
                <a:path w="242157" h="63172">
                  <a:moveTo>
                    <a:pt x="242156" y="0"/>
                  </a:moveTo>
                  <a:lnTo>
                    <a:pt x="198193" y="23719"/>
                  </a:lnTo>
                  <a:lnTo>
                    <a:pt x="135856" y="38437"/>
                  </a:lnTo>
                  <a:lnTo>
                    <a:pt x="79868" y="52609"/>
                  </a:lnTo>
                  <a:lnTo>
                    <a:pt x="36533" y="60041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822052" y="1452932"/>
              <a:ext cx="244659" cy="125631"/>
            </a:xfrm>
            <a:custGeom>
              <a:avLst/>
              <a:gdLst/>
              <a:ahLst/>
              <a:cxnLst/>
              <a:rect l="0" t="0" r="0" b="0"/>
              <a:pathLst>
                <a:path w="244659" h="125631">
                  <a:moveTo>
                    <a:pt x="0" y="0"/>
                  </a:moveTo>
                  <a:lnTo>
                    <a:pt x="3119" y="54145"/>
                  </a:lnTo>
                  <a:lnTo>
                    <a:pt x="9575" y="79047"/>
                  </a:lnTo>
                  <a:lnTo>
                    <a:pt x="20243" y="97913"/>
                  </a:lnTo>
                  <a:lnTo>
                    <a:pt x="28703" y="103880"/>
                  </a:lnTo>
                  <a:lnTo>
                    <a:pt x="50581" y="110510"/>
                  </a:lnTo>
                  <a:lnTo>
                    <a:pt x="72783" y="107217"/>
                  </a:lnTo>
                  <a:lnTo>
                    <a:pt x="101893" y="92210"/>
                  </a:lnTo>
                  <a:lnTo>
                    <a:pt x="110043" y="86040"/>
                  </a:lnTo>
                  <a:lnTo>
                    <a:pt x="118985" y="84266"/>
                  </a:lnTo>
                  <a:lnTo>
                    <a:pt x="138280" y="88534"/>
                  </a:lnTo>
                  <a:lnTo>
                    <a:pt x="191100" y="123519"/>
                  </a:lnTo>
                  <a:lnTo>
                    <a:pt x="201099" y="125630"/>
                  </a:lnTo>
                  <a:lnTo>
                    <a:pt x="221568" y="121736"/>
                  </a:lnTo>
                  <a:lnTo>
                    <a:pt x="229600" y="116253"/>
                  </a:lnTo>
                  <a:lnTo>
                    <a:pt x="241644" y="100801"/>
                  </a:lnTo>
                  <a:lnTo>
                    <a:pt x="244658" y="75996"/>
                  </a:lnTo>
                  <a:lnTo>
                    <a:pt x="242155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103022" y="1463461"/>
              <a:ext cx="115625" cy="147547"/>
            </a:xfrm>
            <a:custGeom>
              <a:avLst/>
              <a:gdLst/>
              <a:ahLst/>
              <a:cxnLst/>
              <a:rect l="0" t="0" r="0" b="0"/>
              <a:pathLst>
                <a:path w="115625" h="147547">
                  <a:moveTo>
                    <a:pt x="87527" y="0"/>
                  </a:moveTo>
                  <a:lnTo>
                    <a:pt x="56245" y="9575"/>
                  </a:lnTo>
                  <a:lnTo>
                    <a:pt x="40088" y="20243"/>
                  </a:lnTo>
                  <a:lnTo>
                    <a:pt x="17839" y="50581"/>
                  </a:lnTo>
                  <a:lnTo>
                    <a:pt x="2018" y="83617"/>
                  </a:lnTo>
                  <a:lnTo>
                    <a:pt x="0" y="105013"/>
                  </a:lnTo>
                  <a:lnTo>
                    <a:pt x="4172" y="125051"/>
                  </a:lnTo>
                  <a:lnTo>
                    <a:pt x="13826" y="141756"/>
                  </a:lnTo>
                  <a:lnTo>
                    <a:pt x="23185" y="145976"/>
                  </a:lnTo>
                  <a:lnTo>
                    <a:pt x="49182" y="147546"/>
                  </a:lnTo>
                  <a:lnTo>
                    <a:pt x="85524" y="136264"/>
                  </a:lnTo>
                  <a:lnTo>
                    <a:pt x="101455" y="121393"/>
                  </a:lnTo>
                  <a:lnTo>
                    <a:pt x="107340" y="112514"/>
                  </a:lnTo>
                  <a:lnTo>
                    <a:pt x="115624" y="77661"/>
                  </a:lnTo>
                  <a:lnTo>
                    <a:pt x="112490" y="43288"/>
                  </a:lnTo>
                  <a:lnTo>
                    <a:pt x="98055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526294" y="1347647"/>
              <a:ext cx="159820" cy="244697"/>
            </a:xfrm>
            <a:custGeom>
              <a:avLst/>
              <a:gdLst/>
              <a:ahLst/>
              <a:cxnLst/>
              <a:rect l="0" t="0" r="0" b="0"/>
              <a:pathLst>
                <a:path w="159820" h="244697">
                  <a:moveTo>
                    <a:pt x="116980" y="0"/>
                  </a:moveTo>
                  <a:lnTo>
                    <a:pt x="57040" y="20298"/>
                  </a:lnTo>
                  <a:lnTo>
                    <a:pt x="16092" y="58869"/>
                  </a:lnTo>
                  <a:lnTo>
                    <a:pt x="0" y="86073"/>
                  </a:lnTo>
                  <a:lnTo>
                    <a:pt x="389" y="93647"/>
                  </a:lnTo>
                  <a:lnTo>
                    <a:pt x="4157" y="99866"/>
                  </a:lnTo>
                  <a:lnTo>
                    <a:pt x="10180" y="105182"/>
                  </a:lnTo>
                  <a:lnTo>
                    <a:pt x="63329" y="128986"/>
                  </a:lnTo>
                  <a:lnTo>
                    <a:pt x="116847" y="154550"/>
                  </a:lnTo>
                  <a:lnTo>
                    <a:pt x="137978" y="166565"/>
                  </a:lnTo>
                  <a:lnTo>
                    <a:pt x="152829" y="182823"/>
                  </a:lnTo>
                  <a:lnTo>
                    <a:pt x="158427" y="192072"/>
                  </a:lnTo>
                  <a:lnTo>
                    <a:pt x="159819" y="201748"/>
                  </a:lnTo>
                  <a:lnTo>
                    <a:pt x="155127" y="221857"/>
                  </a:lnTo>
                  <a:lnTo>
                    <a:pt x="149430" y="229793"/>
                  </a:lnTo>
                  <a:lnTo>
                    <a:pt x="133742" y="241730"/>
                  </a:lnTo>
                  <a:lnTo>
                    <a:pt x="115071" y="244696"/>
                  </a:lnTo>
                  <a:lnTo>
                    <a:pt x="64338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742902" y="1410402"/>
              <a:ext cx="134077" cy="189930"/>
            </a:xfrm>
            <a:custGeom>
              <a:avLst/>
              <a:gdLst/>
              <a:ahLst/>
              <a:cxnLst/>
              <a:rect l="0" t="0" r="0" b="0"/>
              <a:pathLst>
                <a:path w="134077" h="189930">
                  <a:moveTo>
                    <a:pt x="79356" y="74116"/>
                  </a:moveTo>
                  <a:lnTo>
                    <a:pt x="103403" y="64540"/>
                  </a:lnTo>
                  <a:lnTo>
                    <a:pt x="117730" y="53872"/>
                  </a:lnTo>
                  <a:lnTo>
                    <a:pt x="133360" y="29123"/>
                  </a:lnTo>
                  <a:lnTo>
                    <a:pt x="134076" y="20724"/>
                  </a:lnTo>
                  <a:lnTo>
                    <a:pt x="128633" y="5153"/>
                  </a:lnTo>
                  <a:lnTo>
                    <a:pt x="122736" y="1234"/>
                  </a:lnTo>
                  <a:lnTo>
                    <a:pt x="106825" y="0"/>
                  </a:lnTo>
                  <a:lnTo>
                    <a:pt x="60779" y="9909"/>
                  </a:lnTo>
                  <a:lnTo>
                    <a:pt x="38344" y="20623"/>
                  </a:lnTo>
                  <a:lnTo>
                    <a:pt x="19795" y="39423"/>
                  </a:lnTo>
                  <a:lnTo>
                    <a:pt x="6091" y="63376"/>
                  </a:lnTo>
                  <a:lnTo>
                    <a:pt x="0" y="89620"/>
                  </a:lnTo>
                  <a:lnTo>
                    <a:pt x="3533" y="113762"/>
                  </a:lnTo>
                  <a:lnTo>
                    <a:pt x="18676" y="143964"/>
                  </a:lnTo>
                  <a:lnTo>
                    <a:pt x="41099" y="167731"/>
                  </a:lnTo>
                  <a:lnTo>
                    <a:pt x="58844" y="180063"/>
                  </a:lnTo>
                  <a:lnTo>
                    <a:pt x="89885" y="1899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981740" y="1210777"/>
              <a:ext cx="30032" cy="336913"/>
            </a:xfrm>
            <a:custGeom>
              <a:avLst/>
              <a:gdLst/>
              <a:ahLst/>
              <a:cxnLst/>
              <a:rect l="0" t="0" r="0" b="0"/>
              <a:pathLst>
                <a:path w="30032" h="336913">
                  <a:moveTo>
                    <a:pt x="30031" y="0"/>
                  </a:moveTo>
                  <a:lnTo>
                    <a:pt x="6312" y="43962"/>
                  </a:lnTo>
                  <a:lnTo>
                    <a:pt x="0" y="102574"/>
                  </a:lnTo>
                  <a:lnTo>
                    <a:pt x="76" y="160243"/>
                  </a:lnTo>
                  <a:lnTo>
                    <a:pt x="5818" y="220615"/>
                  </a:lnTo>
                  <a:lnTo>
                    <a:pt x="8039" y="274897"/>
                  </a:lnTo>
                  <a:lnTo>
                    <a:pt x="8974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895958" y="1326590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0"/>
                  </a:moveTo>
                  <a:lnTo>
                    <a:pt x="147120" y="17959"/>
                  </a:lnTo>
                  <a:lnTo>
                    <a:pt x="99613" y="28198"/>
                  </a:lnTo>
                  <a:lnTo>
                    <a:pt x="37398" y="3901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189460" y="1337119"/>
              <a:ext cx="106582" cy="189514"/>
            </a:xfrm>
            <a:custGeom>
              <a:avLst/>
              <a:gdLst/>
              <a:ahLst/>
              <a:cxnLst/>
              <a:rect l="0" t="0" r="0" b="0"/>
              <a:pathLst>
                <a:path w="106582" h="189514">
                  <a:moveTo>
                    <a:pt x="106581" y="0"/>
                  </a:moveTo>
                  <a:lnTo>
                    <a:pt x="45708" y="34328"/>
                  </a:lnTo>
                  <a:lnTo>
                    <a:pt x="15788" y="60203"/>
                  </a:lnTo>
                  <a:lnTo>
                    <a:pt x="0" y="86468"/>
                  </a:lnTo>
                  <a:lnTo>
                    <a:pt x="1602" y="93910"/>
                  </a:lnTo>
                  <a:lnTo>
                    <a:pt x="7349" y="100041"/>
                  </a:lnTo>
                  <a:lnTo>
                    <a:pt x="37795" y="114260"/>
                  </a:lnTo>
                  <a:lnTo>
                    <a:pt x="84414" y="129544"/>
                  </a:lnTo>
                  <a:lnTo>
                    <a:pt x="99848" y="142973"/>
                  </a:lnTo>
                  <a:lnTo>
                    <a:pt x="105602" y="151467"/>
                  </a:lnTo>
                  <a:lnTo>
                    <a:pt x="104758" y="159470"/>
                  </a:lnTo>
                  <a:lnTo>
                    <a:pt x="99517" y="167144"/>
                  </a:lnTo>
                  <a:lnTo>
                    <a:pt x="91343" y="174600"/>
                  </a:lnTo>
                  <a:lnTo>
                    <a:pt x="69783" y="182885"/>
                  </a:lnTo>
                  <a:lnTo>
                    <a:pt x="32881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777979" y="1411252"/>
              <a:ext cx="191887" cy="160539"/>
            </a:xfrm>
            <a:custGeom>
              <a:avLst/>
              <a:gdLst/>
              <a:ahLst/>
              <a:cxnLst/>
              <a:rect l="0" t="0" r="0" b="0"/>
              <a:pathLst>
                <a:path w="191887" h="160539">
                  <a:moveTo>
                    <a:pt x="181358" y="10095"/>
                  </a:moveTo>
                  <a:lnTo>
                    <a:pt x="143879" y="1762"/>
                  </a:lnTo>
                  <a:lnTo>
                    <a:pt x="92456" y="0"/>
                  </a:lnTo>
                  <a:lnTo>
                    <a:pt x="56751" y="5284"/>
                  </a:lnTo>
                  <a:lnTo>
                    <a:pt x="23944" y="19848"/>
                  </a:lnTo>
                  <a:lnTo>
                    <a:pt x="8840" y="35486"/>
                  </a:lnTo>
                  <a:lnTo>
                    <a:pt x="3176" y="44570"/>
                  </a:lnTo>
                  <a:lnTo>
                    <a:pt x="0" y="67141"/>
                  </a:lnTo>
                  <a:lnTo>
                    <a:pt x="791" y="79711"/>
                  </a:lnTo>
                  <a:lnTo>
                    <a:pt x="11029" y="103036"/>
                  </a:lnTo>
                  <a:lnTo>
                    <a:pt x="36523" y="132780"/>
                  </a:lnTo>
                  <a:lnTo>
                    <a:pt x="57326" y="147679"/>
                  </a:lnTo>
                  <a:lnTo>
                    <a:pt x="82169" y="158201"/>
                  </a:lnTo>
                  <a:lnTo>
                    <a:pt x="105688" y="160538"/>
                  </a:lnTo>
                  <a:lnTo>
                    <a:pt x="116873" y="159523"/>
                  </a:lnTo>
                  <a:lnTo>
                    <a:pt x="154973" y="141327"/>
                  </a:lnTo>
                  <a:lnTo>
                    <a:pt x="184718" y="119298"/>
                  </a:lnTo>
                  <a:lnTo>
                    <a:pt x="189447" y="109803"/>
                  </a:lnTo>
                  <a:lnTo>
                    <a:pt x="191886" y="627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075150" y="153716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956021" y="1227481"/>
              <a:ext cx="140187" cy="299152"/>
            </a:xfrm>
            <a:custGeom>
              <a:avLst/>
              <a:gdLst/>
              <a:ahLst/>
              <a:cxnLst/>
              <a:rect l="0" t="0" r="0" b="0"/>
              <a:pathLst>
                <a:path w="140187" h="299152">
                  <a:moveTo>
                    <a:pt x="119129" y="299151"/>
                  </a:moveTo>
                  <a:lnTo>
                    <a:pt x="104475" y="240534"/>
                  </a:lnTo>
                  <a:lnTo>
                    <a:pt x="81356" y="185190"/>
                  </a:lnTo>
                  <a:lnTo>
                    <a:pt x="47326" y="122265"/>
                  </a:lnTo>
                  <a:lnTo>
                    <a:pt x="11755" y="65894"/>
                  </a:lnTo>
                  <a:lnTo>
                    <a:pt x="1997" y="45742"/>
                  </a:lnTo>
                  <a:lnTo>
                    <a:pt x="0" y="25088"/>
                  </a:lnTo>
                  <a:lnTo>
                    <a:pt x="1105" y="14667"/>
                  </a:lnTo>
                  <a:lnTo>
                    <a:pt x="7691" y="7719"/>
                  </a:lnTo>
                  <a:lnTo>
                    <a:pt x="30607" y="0"/>
                  </a:lnTo>
                  <a:lnTo>
                    <a:pt x="65214" y="1243"/>
                  </a:lnTo>
                  <a:lnTo>
                    <a:pt x="83859" y="9210"/>
                  </a:lnTo>
                  <a:lnTo>
                    <a:pt x="140186" y="359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959337" y="1410818"/>
              <a:ext cx="147399" cy="10530"/>
            </a:xfrm>
            <a:custGeom>
              <a:avLst/>
              <a:gdLst/>
              <a:ahLst/>
              <a:cxnLst/>
              <a:rect l="0" t="0" r="0" b="0"/>
              <a:pathLst>
                <a:path w="147399" h="10530">
                  <a:moveTo>
                    <a:pt x="147398" y="10529"/>
                  </a:moveTo>
                  <a:lnTo>
                    <a:pt x="98467" y="7409"/>
                  </a:lnTo>
                  <a:lnTo>
                    <a:pt x="39337" y="146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366801" y="1250996"/>
              <a:ext cx="160318" cy="365472"/>
            </a:xfrm>
            <a:custGeom>
              <a:avLst/>
              <a:gdLst/>
              <a:ahLst/>
              <a:cxnLst/>
              <a:rect l="0" t="0" r="0" b="0"/>
              <a:pathLst>
                <a:path w="160318" h="365472">
                  <a:moveTo>
                    <a:pt x="97903" y="233522"/>
                  </a:moveTo>
                  <a:lnTo>
                    <a:pt x="92314" y="216754"/>
                  </a:lnTo>
                  <a:lnTo>
                    <a:pt x="80211" y="205402"/>
                  </a:lnTo>
                  <a:lnTo>
                    <a:pt x="72071" y="200738"/>
                  </a:lnTo>
                  <a:lnTo>
                    <a:pt x="63133" y="199967"/>
                  </a:lnTo>
                  <a:lnTo>
                    <a:pt x="43845" y="205350"/>
                  </a:lnTo>
                  <a:lnTo>
                    <a:pt x="18845" y="221535"/>
                  </a:lnTo>
                  <a:lnTo>
                    <a:pt x="7003" y="240673"/>
                  </a:lnTo>
                  <a:lnTo>
                    <a:pt x="2208" y="252327"/>
                  </a:lnTo>
                  <a:lnTo>
                    <a:pt x="0" y="277754"/>
                  </a:lnTo>
                  <a:lnTo>
                    <a:pt x="8113" y="326617"/>
                  </a:lnTo>
                  <a:lnTo>
                    <a:pt x="23206" y="353782"/>
                  </a:lnTo>
                  <a:lnTo>
                    <a:pt x="31727" y="359319"/>
                  </a:lnTo>
                  <a:lnTo>
                    <a:pt x="53673" y="365471"/>
                  </a:lnTo>
                  <a:lnTo>
                    <a:pt x="63737" y="364772"/>
                  </a:lnTo>
                  <a:lnTo>
                    <a:pt x="81159" y="357755"/>
                  </a:lnTo>
                  <a:lnTo>
                    <a:pt x="104120" y="335063"/>
                  </a:lnTo>
                  <a:lnTo>
                    <a:pt x="131669" y="293613"/>
                  </a:lnTo>
                  <a:lnTo>
                    <a:pt x="144432" y="248077"/>
                  </a:lnTo>
                  <a:lnTo>
                    <a:pt x="149904" y="197540"/>
                  </a:lnTo>
                  <a:lnTo>
                    <a:pt x="157244" y="146691"/>
                  </a:lnTo>
                  <a:lnTo>
                    <a:pt x="160317" y="86995"/>
                  </a:lnTo>
                  <a:lnTo>
                    <a:pt x="155335" y="35732"/>
                  </a:lnTo>
                  <a:lnTo>
                    <a:pt x="146375" y="2562"/>
                  </a:lnTo>
                  <a:lnTo>
                    <a:pt x="143086" y="0"/>
                  </a:lnTo>
                  <a:lnTo>
                    <a:pt x="139723" y="2971"/>
                  </a:lnTo>
                  <a:lnTo>
                    <a:pt x="125920" y="35773"/>
                  </a:lnTo>
                  <a:lnTo>
                    <a:pt x="121022" y="71334"/>
                  </a:lnTo>
                  <a:lnTo>
                    <a:pt x="126603" y="132508"/>
                  </a:lnTo>
                  <a:lnTo>
                    <a:pt x="132038" y="193985"/>
                  </a:lnTo>
                  <a:lnTo>
                    <a:pt x="138440" y="256517"/>
                  </a:lnTo>
                  <a:lnTo>
                    <a:pt x="150545" y="3177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605878" y="1464213"/>
              <a:ext cx="195739" cy="167705"/>
            </a:xfrm>
            <a:custGeom>
              <a:avLst/>
              <a:gdLst/>
              <a:ahLst/>
              <a:cxnLst/>
              <a:rect l="0" t="0" r="0" b="0"/>
              <a:pathLst>
                <a:path w="195739" h="167705">
                  <a:moveTo>
                    <a:pt x="111509" y="51890"/>
                  </a:moveTo>
                  <a:lnTo>
                    <a:pt x="91266" y="7928"/>
                  </a:lnTo>
                  <a:lnTo>
                    <a:pt x="83976" y="2695"/>
                  </a:lnTo>
                  <a:lnTo>
                    <a:pt x="75607" y="376"/>
                  </a:lnTo>
                  <a:lnTo>
                    <a:pt x="66518" y="0"/>
                  </a:lnTo>
                  <a:lnTo>
                    <a:pt x="47059" y="5821"/>
                  </a:lnTo>
                  <a:lnTo>
                    <a:pt x="19494" y="22252"/>
                  </a:lnTo>
                  <a:lnTo>
                    <a:pt x="11561" y="28622"/>
                  </a:lnTo>
                  <a:lnTo>
                    <a:pt x="2747" y="48178"/>
                  </a:lnTo>
                  <a:lnTo>
                    <a:pt x="0" y="72467"/>
                  </a:lnTo>
                  <a:lnTo>
                    <a:pt x="2678" y="98860"/>
                  </a:lnTo>
                  <a:lnTo>
                    <a:pt x="10887" y="119949"/>
                  </a:lnTo>
                  <a:lnTo>
                    <a:pt x="16352" y="128848"/>
                  </a:lnTo>
                  <a:lnTo>
                    <a:pt x="23505" y="133611"/>
                  </a:lnTo>
                  <a:lnTo>
                    <a:pt x="40811" y="135784"/>
                  </a:lnTo>
                  <a:lnTo>
                    <a:pt x="57081" y="129730"/>
                  </a:lnTo>
                  <a:lnTo>
                    <a:pt x="72112" y="118071"/>
                  </a:lnTo>
                  <a:lnTo>
                    <a:pt x="86591" y="101191"/>
                  </a:lnTo>
                  <a:lnTo>
                    <a:pt x="94585" y="78871"/>
                  </a:lnTo>
                  <a:lnTo>
                    <a:pt x="96968" y="61542"/>
                  </a:lnTo>
                  <a:lnTo>
                    <a:pt x="95967" y="61834"/>
                  </a:lnTo>
                  <a:lnTo>
                    <a:pt x="94128" y="65539"/>
                  </a:lnTo>
                  <a:lnTo>
                    <a:pt x="98325" y="79013"/>
                  </a:lnTo>
                  <a:lnTo>
                    <a:pt x="130981" y="141413"/>
                  </a:lnTo>
                  <a:lnTo>
                    <a:pt x="150190" y="153289"/>
                  </a:lnTo>
                  <a:lnTo>
                    <a:pt x="195738" y="1677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843922" y="1242362"/>
              <a:ext cx="20866" cy="347442"/>
            </a:xfrm>
            <a:custGeom>
              <a:avLst/>
              <a:gdLst/>
              <a:ahLst/>
              <a:cxnLst/>
              <a:rect l="0" t="0" r="0" b="0"/>
              <a:pathLst>
                <a:path w="20866" h="347442">
                  <a:moveTo>
                    <a:pt x="10336" y="0"/>
                  </a:moveTo>
                  <a:lnTo>
                    <a:pt x="2002" y="54145"/>
                  </a:lnTo>
                  <a:lnTo>
                    <a:pt x="458" y="101441"/>
                  </a:lnTo>
                  <a:lnTo>
                    <a:pt x="0" y="153669"/>
                  </a:lnTo>
                  <a:lnTo>
                    <a:pt x="5435" y="207649"/>
                  </a:lnTo>
                  <a:lnTo>
                    <a:pt x="16604" y="268918"/>
                  </a:lnTo>
                  <a:lnTo>
                    <a:pt x="20022" y="324868"/>
                  </a:lnTo>
                  <a:lnTo>
                    <a:pt x="20865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696331" y="1400290"/>
              <a:ext cx="263214" cy="9066"/>
            </a:xfrm>
            <a:custGeom>
              <a:avLst/>
              <a:gdLst/>
              <a:ahLst/>
              <a:cxnLst/>
              <a:rect l="0" t="0" r="0" b="0"/>
              <a:pathLst>
                <a:path w="263214" h="9066">
                  <a:moveTo>
                    <a:pt x="263213" y="0"/>
                  </a:moveTo>
                  <a:lnTo>
                    <a:pt x="204596" y="5589"/>
                  </a:lnTo>
                  <a:lnTo>
                    <a:pt x="153038" y="9065"/>
                  </a:lnTo>
                  <a:lnTo>
                    <a:pt x="98897" y="4505"/>
                  </a:lnTo>
                  <a:lnTo>
                    <a:pt x="45811" y="133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972967" y="1447065"/>
              <a:ext cx="176091" cy="153267"/>
            </a:xfrm>
            <a:custGeom>
              <a:avLst/>
              <a:gdLst/>
              <a:ahLst/>
              <a:cxnLst/>
              <a:rect l="0" t="0" r="0" b="0"/>
              <a:pathLst>
                <a:path w="176091" h="153267">
                  <a:moveTo>
                    <a:pt x="133976" y="58510"/>
                  </a:moveTo>
                  <a:lnTo>
                    <a:pt x="124401" y="27227"/>
                  </a:lnTo>
                  <a:lnTo>
                    <a:pt x="113732" y="11071"/>
                  </a:lnTo>
                  <a:lnTo>
                    <a:pt x="105272" y="5827"/>
                  </a:lnTo>
                  <a:lnTo>
                    <a:pt x="83394" y="0"/>
                  </a:lnTo>
                  <a:lnTo>
                    <a:pt x="50358" y="2309"/>
                  </a:lnTo>
                  <a:lnTo>
                    <a:pt x="32081" y="10525"/>
                  </a:lnTo>
                  <a:lnTo>
                    <a:pt x="23932" y="15991"/>
                  </a:lnTo>
                  <a:lnTo>
                    <a:pt x="11758" y="31424"/>
                  </a:lnTo>
                  <a:lnTo>
                    <a:pt x="3618" y="51151"/>
                  </a:lnTo>
                  <a:lnTo>
                    <a:pt x="0" y="75516"/>
                  </a:lnTo>
                  <a:lnTo>
                    <a:pt x="4632" y="95704"/>
                  </a:lnTo>
                  <a:lnTo>
                    <a:pt x="9141" y="104363"/>
                  </a:lnTo>
                  <a:lnTo>
                    <a:pt x="16828" y="110135"/>
                  </a:lnTo>
                  <a:lnTo>
                    <a:pt x="37847" y="116550"/>
                  </a:lnTo>
                  <a:lnTo>
                    <a:pt x="47663" y="115920"/>
                  </a:lnTo>
                  <a:lnTo>
                    <a:pt x="64809" y="108982"/>
                  </a:lnTo>
                  <a:lnTo>
                    <a:pt x="77109" y="94980"/>
                  </a:lnTo>
                  <a:lnTo>
                    <a:pt x="100127" y="62984"/>
                  </a:lnTo>
                  <a:lnTo>
                    <a:pt x="103221" y="61493"/>
                  </a:lnTo>
                  <a:lnTo>
                    <a:pt x="104113" y="64008"/>
                  </a:lnTo>
                  <a:lnTo>
                    <a:pt x="103539" y="69194"/>
                  </a:lnTo>
                  <a:lnTo>
                    <a:pt x="113909" y="93261"/>
                  </a:lnTo>
                  <a:lnTo>
                    <a:pt x="151919" y="138890"/>
                  </a:lnTo>
                  <a:lnTo>
                    <a:pt x="162617" y="146877"/>
                  </a:lnTo>
                  <a:lnTo>
                    <a:pt x="176090" y="1532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/>
          <p:cNvGrpSpPr/>
          <p:nvPr/>
        </p:nvGrpSpPr>
        <p:grpSpPr>
          <a:xfrm>
            <a:off x="299748" y="239382"/>
            <a:ext cx="2321672" cy="4403686"/>
            <a:chOff x="299748" y="239382"/>
            <a:chExt cx="2321672" cy="4403686"/>
          </a:xfrm>
        </p:grpSpPr>
        <p:sp>
          <p:nvSpPr>
            <p:cNvPr id="2" name="Freeform 1"/>
            <p:cNvSpPr/>
            <p:nvPr/>
          </p:nvSpPr>
          <p:spPr>
            <a:xfrm>
              <a:off x="299748" y="239382"/>
              <a:ext cx="2321672" cy="4363677"/>
            </a:xfrm>
            <a:custGeom>
              <a:avLst/>
              <a:gdLst/>
              <a:ahLst/>
              <a:cxnLst/>
              <a:rect l="0" t="0" r="0" b="0"/>
              <a:pathLst>
                <a:path w="2321672" h="4363677">
                  <a:moveTo>
                    <a:pt x="2269205" y="13301"/>
                  </a:moveTo>
                  <a:lnTo>
                    <a:pt x="2258027" y="2123"/>
                  </a:lnTo>
                  <a:lnTo>
                    <a:pt x="2251224" y="0"/>
                  </a:lnTo>
                  <a:lnTo>
                    <a:pt x="2234307" y="761"/>
                  </a:lnTo>
                  <a:lnTo>
                    <a:pt x="2174158" y="26316"/>
                  </a:lnTo>
                  <a:lnTo>
                    <a:pt x="2113434" y="44752"/>
                  </a:lnTo>
                  <a:lnTo>
                    <a:pt x="2077211" y="52256"/>
                  </a:lnTo>
                  <a:lnTo>
                    <a:pt x="2017461" y="60381"/>
                  </a:lnTo>
                  <a:lnTo>
                    <a:pt x="1955399" y="64845"/>
                  </a:lnTo>
                  <a:lnTo>
                    <a:pt x="1898195" y="65618"/>
                  </a:lnTo>
                  <a:lnTo>
                    <a:pt x="1837962" y="65847"/>
                  </a:lnTo>
                  <a:lnTo>
                    <a:pt x="1781381" y="65915"/>
                  </a:lnTo>
                  <a:lnTo>
                    <a:pt x="1720682" y="65935"/>
                  </a:lnTo>
                  <a:lnTo>
                    <a:pt x="1658244" y="65941"/>
                  </a:lnTo>
                  <a:lnTo>
                    <a:pt x="1616301" y="65943"/>
                  </a:lnTo>
                  <a:lnTo>
                    <a:pt x="1571144" y="65943"/>
                  </a:lnTo>
                  <a:lnTo>
                    <a:pt x="1524947" y="65944"/>
                  </a:lnTo>
                  <a:lnTo>
                    <a:pt x="1481019" y="65944"/>
                  </a:lnTo>
                  <a:lnTo>
                    <a:pt x="1422416" y="65944"/>
                  </a:lnTo>
                  <a:lnTo>
                    <a:pt x="1362418" y="65944"/>
                  </a:lnTo>
                  <a:lnTo>
                    <a:pt x="1305777" y="65944"/>
                  </a:lnTo>
                  <a:lnTo>
                    <a:pt x="1246360" y="65944"/>
                  </a:lnTo>
                  <a:lnTo>
                    <a:pt x="1184301" y="65944"/>
                  </a:lnTo>
                  <a:lnTo>
                    <a:pt x="1127049" y="65944"/>
                  </a:lnTo>
                  <a:lnTo>
                    <a:pt x="1073041" y="60355"/>
                  </a:lnTo>
                  <a:lnTo>
                    <a:pt x="1019994" y="56879"/>
                  </a:lnTo>
                  <a:lnTo>
                    <a:pt x="967231" y="55849"/>
                  </a:lnTo>
                  <a:lnTo>
                    <a:pt x="914553" y="55544"/>
                  </a:lnTo>
                  <a:lnTo>
                    <a:pt x="851587" y="55441"/>
                  </a:lnTo>
                  <a:lnTo>
                    <a:pt x="802429" y="55423"/>
                  </a:lnTo>
                  <a:lnTo>
                    <a:pt x="743304" y="55417"/>
                  </a:lnTo>
                  <a:lnTo>
                    <a:pt x="680976" y="55416"/>
                  </a:lnTo>
                  <a:lnTo>
                    <a:pt x="629695" y="55416"/>
                  </a:lnTo>
                  <a:lnTo>
                    <a:pt x="568371" y="55415"/>
                  </a:lnTo>
                  <a:lnTo>
                    <a:pt x="511197" y="55415"/>
                  </a:lnTo>
                  <a:lnTo>
                    <a:pt x="454844" y="55415"/>
                  </a:lnTo>
                  <a:lnTo>
                    <a:pt x="398652" y="48180"/>
                  </a:lnTo>
                  <a:lnTo>
                    <a:pt x="339372" y="45537"/>
                  </a:lnTo>
                  <a:lnTo>
                    <a:pt x="282862" y="39426"/>
                  </a:lnTo>
                  <a:lnTo>
                    <a:pt x="222264" y="35359"/>
                  </a:lnTo>
                  <a:lnTo>
                    <a:pt x="164020" y="34556"/>
                  </a:lnTo>
                  <a:lnTo>
                    <a:pt x="107455" y="34398"/>
                  </a:lnTo>
                  <a:lnTo>
                    <a:pt x="53561" y="36706"/>
                  </a:lnTo>
                  <a:lnTo>
                    <a:pt x="34313" y="45540"/>
                  </a:lnTo>
                  <a:lnTo>
                    <a:pt x="21079" y="60385"/>
                  </a:lnTo>
                  <a:lnTo>
                    <a:pt x="12467" y="79851"/>
                  </a:lnTo>
                  <a:lnTo>
                    <a:pt x="6939" y="130475"/>
                  </a:lnTo>
                  <a:lnTo>
                    <a:pt x="11436" y="191125"/>
                  </a:lnTo>
                  <a:lnTo>
                    <a:pt x="16354" y="249855"/>
                  </a:lnTo>
                  <a:lnTo>
                    <a:pt x="24257" y="302703"/>
                  </a:lnTo>
                  <a:lnTo>
                    <a:pt x="26165" y="363186"/>
                  </a:lnTo>
                  <a:lnTo>
                    <a:pt x="41013" y="414127"/>
                  </a:lnTo>
                  <a:lnTo>
                    <a:pt x="46373" y="474969"/>
                  </a:lnTo>
                  <a:lnTo>
                    <a:pt x="47431" y="532394"/>
                  </a:lnTo>
                  <a:lnTo>
                    <a:pt x="47640" y="588797"/>
                  </a:lnTo>
                  <a:lnTo>
                    <a:pt x="47682" y="644999"/>
                  </a:lnTo>
                  <a:lnTo>
                    <a:pt x="47690" y="701161"/>
                  </a:lnTo>
                  <a:lnTo>
                    <a:pt x="47691" y="748866"/>
                  </a:lnTo>
                  <a:lnTo>
                    <a:pt x="47692" y="800045"/>
                  </a:lnTo>
                  <a:lnTo>
                    <a:pt x="47692" y="862505"/>
                  </a:lnTo>
                  <a:lnTo>
                    <a:pt x="47692" y="912745"/>
                  </a:lnTo>
                  <a:lnTo>
                    <a:pt x="48862" y="964676"/>
                  </a:lnTo>
                  <a:lnTo>
                    <a:pt x="53758" y="1017107"/>
                  </a:lnTo>
                  <a:lnTo>
                    <a:pt x="50009" y="1069687"/>
                  </a:lnTo>
                  <a:lnTo>
                    <a:pt x="47209" y="1119971"/>
                  </a:lnTo>
                  <a:lnTo>
                    <a:pt x="42614" y="1175828"/>
                  </a:lnTo>
                  <a:lnTo>
                    <a:pt x="46187" y="1225380"/>
                  </a:lnTo>
                  <a:lnTo>
                    <a:pt x="47246" y="1280226"/>
                  </a:lnTo>
                  <a:lnTo>
                    <a:pt x="44440" y="1340931"/>
                  </a:lnTo>
                  <a:lnTo>
                    <a:pt x="39320" y="1403371"/>
                  </a:lnTo>
                  <a:lnTo>
                    <a:pt x="40922" y="1463206"/>
                  </a:lnTo>
                  <a:lnTo>
                    <a:pt x="45686" y="1521099"/>
                  </a:lnTo>
                  <a:lnTo>
                    <a:pt x="47098" y="1582706"/>
                  </a:lnTo>
                  <a:lnTo>
                    <a:pt x="47516" y="1642294"/>
                  </a:lnTo>
                  <a:lnTo>
                    <a:pt x="42068" y="1703653"/>
                  </a:lnTo>
                  <a:lnTo>
                    <a:pt x="38617" y="1755339"/>
                  </a:lnTo>
                  <a:lnTo>
                    <a:pt x="43183" y="1815107"/>
                  </a:lnTo>
                  <a:lnTo>
                    <a:pt x="46356" y="1877270"/>
                  </a:lnTo>
                  <a:lnTo>
                    <a:pt x="47296" y="1940142"/>
                  </a:lnTo>
                  <a:lnTo>
                    <a:pt x="47575" y="2003225"/>
                  </a:lnTo>
                  <a:lnTo>
                    <a:pt x="40433" y="2064546"/>
                  </a:lnTo>
                  <a:lnTo>
                    <a:pt x="38132" y="2114695"/>
                  </a:lnTo>
                  <a:lnTo>
                    <a:pt x="37450" y="2173487"/>
                  </a:lnTo>
                  <a:lnTo>
                    <a:pt x="37248" y="2235361"/>
                  </a:lnTo>
                  <a:lnTo>
                    <a:pt x="37189" y="2298147"/>
                  </a:lnTo>
                  <a:lnTo>
                    <a:pt x="37171" y="2360035"/>
                  </a:lnTo>
                  <a:lnTo>
                    <a:pt x="37166" y="2417106"/>
                  </a:lnTo>
                  <a:lnTo>
                    <a:pt x="37164" y="2477950"/>
                  </a:lnTo>
                  <a:lnTo>
                    <a:pt x="38333" y="2539261"/>
                  </a:lnTo>
                  <a:lnTo>
                    <a:pt x="44399" y="2594992"/>
                  </a:lnTo>
                  <a:lnTo>
                    <a:pt x="46716" y="2649720"/>
                  </a:lnTo>
                  <a:lnTo>
                    <a:pt x="47403" y="2708699"/>
                  </a:lnTo>
                  <a:lnTo>
                    <a:pt x="47606" y="2763739"/>
                  </a:lnTo>
                  <a:lnTo>
                    <a:pt x="47667" y="2815922"/>
                  </a:lnTo>
                  <a:lnTo>
                    <a:pt x="47684" y="2863880"/>
                  </a:lnTo>
                  <a:lnTo>
                    <a:pt x="47690" y="2920333"/>
                  </a:lnTo>
                  <a:lnTo>
                    <a:pt x="47691" y="2974624"/>
                  </a:lnTo>
                  <a:lnTo>
                    <a:pt x="47692" y="3027756"/>
                  </a:lnTo>
                  <a:lnTo>
                    <a:pt x="47692" y="3080543"/>
                  </a:lnTo>
                  <a:lnTo>
                    <a:pt x="48862" y="3133228"/>
                  </a:lnTo>
                  <a:lnTo>
                    <a:pt x="54928" y="3187053"/>
                  </a:lnTo>
                  <a:lnTo>
                    <a:pt x="57245" y="3245766"/>
                  </a:lnTo>
                  <a:lnTo>
                    <a:pt x="57931" y="3299557"/>
                  </a:lnTo>
                  <a:lnTo>
                    <a:pt x="58135" y="3346820"/>
                  </a:lnTo>
                  <a:lnTo>
                    <a:pt x="57025" y="3398518"/>
                  </a:lnTo>
                  <a:lnTo>
                    <a:pt x="50977" y="3455431"/>
                  </a:lnTo>
                  <a:lnTo>
                    <a:pt x="48665" y="3504139"/>
                  </a:lnTo>
                  <a:lnTo>
                    <a:pt x="46811" y="3555096"/>
                  </a:lnTo>
                  <a:lnTo>
                    <a:pt x="40542" y="3607239"/>
                  </a:lnTo>
                  <a:lnTo>
                    <a:pt x="38164" y="3659734"/>
                  </a:lnTo>
                  <a:lnTo>
                    <a:pt x="36290" y="3711162"/>
                  </a:lnTo>
                  <a:lnTo>
                    <a:pt x="25769" y="3771054"/>
                  </a:lnTo>
                  <a:lnTo>
                    <a:pt x="18015" y="3827945"/>
                  </a:lnTo>
                  <a:lnTo>
                    <a:pt x="16483" y="3884243"/>
                  </a:lnTo>
                  <a:lnTo>
                    <a:pt x="13061" y="3940424"/>
                  </a:lnTo>
                  <a:lnTo>
                    <a:pt x="7056" y="3996582"/>
                  </a:lnTo>
                  <a:lnTo>
                    <a:pt x="5870" y="4052735"/>
                  </a:lnTo>
                  <a:lnTo>
                    <a:pt x="5636" y="4112006"/>
                  </a:lnTo>
                  <a:lnTo>
                    <a:pt x="0" y="4174104"/>
                  </a:lnTo>
                  <a:lnTo>
                    <a:pt x="4035" y="4237231"/>
                  </a:lnTo>
                  <a:lnTo>
                    <a:pt x="5273" y="4291777"/>
                  </a:lnTo>
                  <a:lnTo>
                    <a:pt x="11077" y="4328023"/>
                  </a:lnTo>
                  <a:lnTo>
                    <a:pt x="16263" y="4336866"/>
                  </a:lnTo>
                  <a:lnTo>
                    <a:pt x="31384" y="4349811"/>
                  </a:lnTo>
                  <a:lnTo>
                    <a:pt x="59628" y="4363676"/>
                  </a:lnTo>
                  <a:lnTo>
                    <a:pt x="116253" y="4363200"/>
                  </a:lnTo>
                  <a:lnTo>
                    <a:pt x="173712" y="4358773"/>
                  </a:lnTo>
                  <a:lnTo>
                    <a:pt x="236946" y="4343655"/>
                  </a:lnTo>
                  <a:lnTo>
                    <a:pt x="293609" y="4329913"/>
                  </a:lnTo>
                  <a:lnTo>
                    <a:pt x="349602" y="4315933"/>
                  </a:lnTo>
                  <a:lnTo>
                    <a:pt x="405211" y="4298398"/>
                  </a:lnTo>
                  <a:lnTo>
                    <a:pt x="459414" y="4282022"/>
                  </a:lnTo>
                  <a:lnTo>
                    <a:pt x="520003" y="4272370"/>
                  </a:lnTo>
                  <a:lnTo>
                    <a:pt x="572873" y="4266742"/>
                  </a:lnTo>
                  <a:lnTo>
                    <a:pt x="635309" y="4258698"/>
                  </a:lnTo>
                  <a:lnTo>
                    <a:pt x="693049" y="4256762"/>
                  </a:lnTo>
                  <a:lnTo>
                    <a:pt x="750684" y="4256380"/>
                  </a:lnTo>
                  <a:lnTo>
                    <a:pt x="814062" y="4256305"/>
                  </a:lnTo>
                  <a:lnTo>
                    <a:pt x="871988" y="4256290"/>
                  </a:lnTo>
                  <a:lnTo>
                    <a:pt x="928490" y="4256287"/>
                  </a:lnTo>
                  <a:lnTo>
                    <a:pt x="984711" y="4256286"/>
                  </a:lnTo>
                  <a:lnTo>
                    <a:pt x="1046466" y="4256286"/>
                  </a:lnTo>
                  <a:lnTo>
                    <a:pt x="1106584" y="4257456"/>
                  </a:lnTo>
                  <a:lnTo>
                    <a:pt x="1160400" y="4261500"/>
                  </a:lnTo>
                  <a:lnTo>
                    <a:pt x="1210762" y="4257316"/>
                  </a:lnTo>
                  <a:lnTo>
                    <a:pt x="1265770" y="4257660"/>
                  </a:lnTo>
                  <a:lnTo>
                    <a:pt x="1321696" y="4264660"/>
                  </a:lnTo>
                  <a:lnTo>
                    <a:pt x="1377803" y="4266389"/>
                  </a:lnTo>
                  <a:lnTo>
                    <a:pt x="1433946" y="4267900"/>
                  </a:lnTo>
                  <a:lnTo>
                    <a:pt x="1490097" y="4275131"/>
                  </a:lnTo>
                  <a:lnTo>
                    <a:pt x="1546248" y="4276906"/>
                  </a:lnTo>
                  <a:lnTo>
                    <a:pt x="1602400" y="4278427"/>
                  </a:lnTo>
                  <a:lnTo>
                    <a:pt x="1661672" y="4285659"/>
                  </a:lnTo>
                  <a:lnTo>
                    <a:pt x="1723769" y="4287434"/>
                  </a:lnTo>
                  <a:lnTo>
                    <a:pt x="1781096" y="4280549"/>
                  </a:lnTo>
                  <a:lnTo>
                    <a:pt x="1840599" y="4277977"/>
                  </a:lnTo>
                  <a:lnTo>
                    <a:pt x="1902742" y="4277468"/>
                  </a:lnTo>
                  <a:lnTo>
                    <a:pt x="1961248" y="4276198"/>
                  </a:lnTo>
                  <a:lnTo>
                    <a:pt x="2009632" y="4270115"/>
                  </a:lnTo>
                  <a:lnTo>
                    <a:pt x="2068496" y="4267466"/>
                  </a:lnTo>
                  <a:lnTo>
                    <a:pt x="2125184" y="4261354"/>
                  </a:lnTo>
                  <a:lnTo>
                    <a:pt x="2187507" y="4256118"/>
                  </a:lnTo>
                  <a:lnTo>
                    <a:pt x="2239159" y="4248151"/>
                  </a:lnTo>
                  <a:lnTo>
                    <a:pt x="2294076" y="4246231"/>
                  </a:lnTo>
                  <a:lnTo>
                    <a:pt x="2300993" y="4243733"/>
                  </a:lnTo>
                  <a:lnTo>
                    <a:pt x="2303265" y="4239729"/>
                  </a:lnTo>
                  <a:lnTo>
                    <a:pt x="2297888" y="4183329"/>
                  </a:lnTo>
                  <a:lnTo>
                    <a:pt x="2291266" y="4121636"/>
                  </a:lnTo>
                  <a:lnTo>
                    <a:pt x="2284805" y="4058155"/>
                  </a:lnTo>
                  <a:lnTo>
                    <a:pt x="2280735" y="4006102"/>
                  </a:lnTo>
                  <a:lnTo>
                    <a:pt x="2279931" y="3950760"/>
                  </a:lnTo>
                  <a:lnTo>
                    <a:pt x="2279772" y="3889179"/>
                  </a:lnTo>
                  <a:lnTo>
                    <a:pt x="2279745" y="3838028"/>
                  </a:lnTo>
                  <a:lnTo>
                    <a:pt x="2279736" y="3775577"/>
                  </a:lnTo>
                  <a:lnTo>
                    <a:pt x="2279734" y="3725339"/>
                  </a:lnTo>
                  <a:lnTo>
                    <a:pt x="2279734" y="3673409"/>
                  </a:lnTo>
                  <a:lnTo>
                    <a:pt x="2279733" y="3619808"/>
                  </a:lnTo>
                  <a:lnTo>
                    <a:pt x="2279733" y="3561162"/>
                  </a:lnTo>
                  <a:lnTo>
                    <a:pt x="2280903" y="3506221"/>
                  </a:lnTo>
                  <a:lnTo>
                    <a:pt x="2286969" y="3452898"/>
                  </a:lnTo>
                  <a:lnTo>
                    <a:pt x="2289286" y="3398883"/>
                  </a:lnTo>
                  <a:lnTo>
                    <a:pt x="2289973" y="3338946"/>
                  </a:lnTo>
                  <a:lnTo>
                    <a:pt x="2290176" y="3277902"/>
                  </a:lnTo>
                  <a:lnTo>
                    <a:pt x="2290237" y="3221081"/>
                  </a:lnTo>
                  <a:lnTo>
                    <a:pt x="2290255" y="3161481"/>
                  </a:lnTo>
                  <a:lnTo>
                    <a:pt x="2290260" y="3106257"/>
                  </a:lnTo>
                  <a:lnTo>
                    <a:pt x="2290261" y="3051680"/>
                  </a:lnTo>
                  <a:lnTo>
                    <a:pt x="2291432" y="2992745"/>
                  </a:lnTo>
                  <a:lnTo>
                    <a:pt x="2297498" y="2938888"/>
                  </a:lnTo>
                  <a:lnTo>
                    <a:pt x="2300985" y="2890435"/>
                  </a:lnTo>
                  <a:lnTo>
                    <a:pt x="2307737" y="2833835"/>
                  </a:lnTo>
                  <a:lnTo>
                    <a:pt x="2310257" y="2779500"/>
                  </a:lnTo>
                  <a:lnTo>
                    <a:pt x="2311004" y="2725186"/>
                  </a:lnTo>
                  <a:lnTo>
                    <a:pt x="2312396" y="2666329"/>
                  </a:lnTo>
                  <a:lnTo>
                    <a:pt x="2318527" y="2610155"/>
                  </a:lnTo>
                  <a:lnTo>
                    <a:pt x="2320864" y="2550747"/>
                  </a:lnTo>
                  <a:lnTo>
                    <a:pt x="2320386" y="2497920"/>
                  </a:lnTo>
                  <a:lnTo>
                    <a:pt x="2313457" y="2438084"/>
                  </a:lnTo>
                  <a:lnTo>
                    <a:pt x="2315072" y="2380051"/>
                  </a:lnTo>
                  <a:lnTo>
                    <a:pt x="2319840" y="2321521"/>
                  </a:lnTo>
                  <a:lnTo>
                    <a:pt x="2321253" y="2264015"/>
                  </a:lnTo>
                  <a:lnTo>
                    <a:pt x="2321671" y="2205642"/>
                  </a:lnTo>
                  <a:lnTo>
                    <a:pt x="2318676" y="2151302"/>
                  </a:lnTo>
                  <a:lnTo>
                    <a:pt x="2313499" y="2095036"/>
                  </a:lnTo>
                  <a:lnTo>
                    <a:pt x="2311965" y="2037031"/>
                  </a:lnTo>
                  <a:lnTo>
                    <a:pt x="2311510" y="1979680"/>
                  </a:lnTo>
                  <a:lnTo>
                    <a:pt x="2311375" y="1921353"/>
                  </a:lnTo>
                  <a:lnTo>
                    <a:pt x="2311336" y="1863907"/>
                  </a:lnTo>
                  <a:lnTo>
                    <a:pt x="2311324" y="1802432"/>
                  </a:lnTo>
                  <a:lnTo>
                    <a:pt x="2308201" y="1749122"/>
                  </a:lnTo>
                  <a:lnTo>
                    <a:pt x="2305254" y="1722983"/>
                  </a:lnTo>
                  <a:lnTo>
                    <a:pt x="2306655" y="1677607"/>
                  </a:lnTo>
                  <a:lnTo>
                    <a:pt x="2301949" y="1618081"/>
                  </a:lnTo>
                  <a:lnTo>
                    <a:pt x="2301134" y="1559189"/>
                  </a:lnTo>
                  <a:lnTo>
                    <a:pt x="2295303" y="1502875"/>
                  </a:lnTo>
                  <a:lnTo>
                    <a:pt x="2291756" y="1454734"/>
                  </a:lnTo>
                  <a:lnTo>
                    <a:pt x="2290705" y="1405245"/>
                  </a:lnTo>
                  <a:lnTo>
                    <a:pt x="2290393" y="1347948"/>
                  </a:lnTo>
                  <a:lnTo>
                    <a:pt x="2283052" y="1288581"/>
                  </a:lnTo>
                  <a:lnTo>
                    <a:pt x="2280717" y="1238771"/>
                  </a:lnTo>
                  <a:lnTo>
                    <a:pt x="2278855" y="1183588"/>
                  </a:lnTo>
                  <a:lnTo>
                    <a:pt x="2271458" y="1125484"/>
                  </a:lnTo>
                  <a:lnTo>
                    <a:pt x="2269872" y="1072423"/>
                  </a:lnTo>
                  <a:lnTo>
                    <a:pt x="2269403" y="1015367"/>
                  </a:lnTo>
                  <a:lnTo>
                    <a:pt x="2266144" y="961417"/>
                  </a:lnTo>
                  <a:lnTo>
                    <a:pt x="2260889" y="905267"/>
                  </a:lnTo>
                  <a:lnTo>
                    <a:pt x="2256213" y="850416"/>
                  </a:lnTo>
                  <a:lnTo>
                    <a:pt x="2250538" y="801408"/>
                  </a:lnTo>
                  <a:lnTo>
                    <a:pt x="2248856" y="749843"/>
                  </a:lnTo>
                  <a:lnTo>
                    <a:pt x="2245238" y="697520"/>
                  </a:lnTo>
                  <a:lnTo>
                    <a:pt x="2239877" y="648091"/>
                  </a:lnTo>
                  <a:lnTo>
                    <a:pt x="2232476" y="595057"/>
                  </a:lnTo>
                  <a:lnTo>
                    <a:pt x="2226985" y="542380"/>
                  </a:lnTo>
                  <a:lnTo>
                    <a:pt x="2218968" y="483795"/>
                  </a:lnTo>
                  <a:lnTo>
                    <a:pt x="2217275" y="433467"/>
                  </a:lnTo>
                  <a:lnTo>
                    <a:pt x="2213654" y="384630"/>
                  </a:lnTo>
                  <a:lnTo>
                    <a:pt x="2207539" y="326206"/>
                  </a:lnTo>
                  <a:lnTo>
                    <a:pt x="2213567" y="269605"/>
                  </a:lnTo>
                  <a:lnTo>
                    <a:pt x="2215971" y="213365"/>
                  </a:lnTo>
                  <a:lnTo>
                    <a:pt x="2216446" y="157195"/>
                  </a:lnTo>
                  <a:lnTo>
                    <a:pt x="2222605" y="102210"/>
                  </a:lnTo>
                  <a:lnTo>
                    <a:pt x="2216562" y="554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47481" y="379025"/>
              <a:ext cx="31587" cy="263214"/>
            </a:xfrm>
            <a:custGeom>
              <a:avLst/>
              <a:gdLst/>
              <a:ahLst/>
              <a:cxnLst/>
              <a:rect l="0" t="0" r="0" b="0"/>
              <a:pathLst>
                <a:path w="31587" h="263214">
                  <a:moveTo>
                    <a:pt x="0" y="0"/>
                  </a:moveTo>
                  <a:lnTo>
                    <a:pt x="0" y="48931"/>
                  </a:lnTo>
                  <a:lnTo>
                    <a:pt x="5590" y="102473"/>
                  </a:lnTo>
                  <a:lnTo>
                    <a:pt x="10723" y="161315"/>
                  </a:lnTo>
                  <a:lnTo>
                    <a:pt x="25055" y="220158"/>
                  </a:lnTo>
                  <a:lnTo>
                    <a:pt x="31586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17401" y="379025"/>
              <a:ext cx="19594" cy="263214"/>
            </a:xfrm>
            <a:custGeom>
              <a:avLst/>
              <a:gdLst/>
              <a:ahLst/>
              <a:cxnLst/>
              <a:rect l="0" t="0" r="0" b="0"/>
              <a:pathLst>
                <a:path w="19594" h="263214">
                  <a:moveTo>
                    <a:pt x="9065" y="0"/>
                  </a:moveTo>
                  <a:lnTo>
                    <a:pt x="0" y="58617"/>
                  </a:lnTo>
                  <a:lnTo>
                    <a:pt x="7231" y="120027"/>
                  </a:lnTo>
                  <a:lnTo>
                    <a:pt x="16805" y="181550"/>
                  </a:lnTo>
                  <a:lnTo>
                    <a:pt x="18767" y="226148"/>
                  </a:lnTo>
                  <a:lnTo>
                    <a:pt x="19593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558010" y="442196"/>
              <a:ext cx="210571" cy="52644"/>
            </a:xfrm>
            <a:custGeom>
              <a:avLst/>
              <a:gdLst/>
              <a:ahLst/>
              <a:cxnLst/>
              <a:rect l="0" t="0" r="0" b="0"/>
              <a:pathLst>
                <a:path w="210571" h="52644">
                  <a:moveTo>
                    <a:pt x="210570" y="0"/>
                  </a:moveTo>
                  <a:lnTo>
                    <a:pt x="166607" y="23720"/>
                  </a:lnTo>
                  <a:lnTo>
                    <a:pt x="111505" y="31202"/>
                  </a:lnTo>
                  <a:lnTo>
                    <a:pt x="61280" y="39612"/>
                  </a:lnTo>
                  <a:lnTo>
                    <a:pt x="26736" y="44493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547481" y="547481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0"/>
                  </a:moveTo>
                  <a:lnTo>
                    <a:pt x="194149" y="8334"/>
                  </a:lnTo>
                  <a:lnTo>
                    <a:pt x="137481" y="18645"/>
                  </a:lnTo>
                  <a:lnTo>
                    <a:pt x="84309" y="35240"/>
                  </a:lnTo>
                  <a:lnTo>
                    <a:pt x="21169" y="4120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981456" y="505367"/>
              <a:ext cx="127145" cy="180610"/>
            </a:xfrm>
            <a:custGeom>
              <a:avLst/>
              <a:gdLst/>
              <a:ahLst/>
              <a:cxnLst/>
              <a:rect l="0" t="0" r="0" b="0"/>
              <a:pathLst>
                <a:path w="127145" h="180610">
                  <a:moveTo>
                    <a:pt x="81922" y="0"/>
                  </a:moveTo>
                  <a:lnTo>
                    <a:pt x="59565" y="5590"/>
                  </a:lnTo>
                  <a:lnTo>
                    <a:pt x="42350" y="17692"/>
                  </a:lnTo>
                  <a:lnTo>
                    <a:pt x="28069" y="34770"/>
                  </a:lnTo>
                  <a:lnTo>
                    <a:pt x="5478" y="84648"/>
                  </a:lnTo>
                  <a:lnTo>
                    <a:pt x="0" y="121527"/>
                  </a:lnTo>
                  <a:lnTo>
                    <a:pt x="3966" y="156501"/>
                  </a:lnTo>
                  <a:lnTo>
                    <a:pt x="8895" y="165166"/>
                  </a:lnTo>
                  <a:lnTo>
                    <a:pt x="23729" y="177912"/>
                  </a:lnTo>
                  <a:lnTo>
                    <a:pt x="32598" y="180609"/>
                  </a:lnTo>
                  <a:lnTo>
                    <a:pt x="51811" y="180487"/>
                  </a:lnTo>
                  <a:lnTo>
                    <a:pt x="82359" y="168251"/>
                  </a:lnTo>
                  <a:lnTo>
                    <a:pt x="108048" y="149808"/>
                  </a:lnTo>
                  <a:lnTo>
                    <a:pt x="124888" y="123937"/>
                  </a:lnTo>
                  <a:lnTo>
                    <a:pt x="127144" y="104216"/>
                  </a:lnTo>
                  <a:lnTo>
                    <a:pt x="119061" y="62960"/>
                  </a:lnTo>
                  <a:lnTo>
                    <a:pt x="102979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172209" y="357968"/>
              <a:ext cx="91211" cy="294799"/>
            </a:xfrm>
            <a:custGeom>
              <a:avLst/>
              <a:gdLst/>
              <a:ahLst/>
              <a:cxnLst/>
              <a:rect l="0" t="0" r="0" b="0"/>
              <a:pathLst>
                <a:path w="91211" h="294799">
                  <a:moveTo>
                    <a:pt x="91210" y="294798"/>
                  </a:moveTo>
                  <a:lnTo>
                    <a:pt x="81635" y="270752"/>
                  </a:lnTo>
                  <a:lnTo>
                    <a:pt x="57396" y="229616"/>
                  </a:lnTo>
                  <a:lnTo>
                    <a:pt x="38736" y="170387"/>
                  </a:lnTo>
                  <a:lnTo>
                    <a:pt x="19873" y="116068"/>
                  </a:lnTo>
                  <a:lnTo>
                    <a:pt x="4433" y="83134"/>
                  </a:lnTo>
                  <a:lnTo>
                    <a:pt x="0" y="57616"/>
                  </a:lnTo>
                  <a:lnTo>
                    <a:pt x="4269" y="36916"/>
                  </a:lnTo>
                  <a:lnTo>
                    <a:pt x="13965" y="21086"/>
                  </a:lnTo>
                  <a:lnTo>
                    <a:pt x="3856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147606" y="505367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74778" y="5590"/>
                  </a:lnTo>
                  <a:lnTo>
                    <a:pt x="19105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656002" y="705409"/>
              <a:ext cx="124265" cy="213344"/>
            </a:xfrm>
            <a:custGeom>
              <a:avLst/>
              <a:gdLst/>
              <a:ahLst/>
              <a:cxnLst/>
              <a:rect l="0" t="0" r="0" b="0"/>
              <a:pathLst>
                <a:path w="124265" h="213344">
                  <a:moveTo>
                    <a:pt x="28350" y="0"/>
                  </a:moveTo>
                  <a:lnTo>
                    <a:pt x="20017" y="48931"/>
                  </a:lnTo>
                  <a:lnTo>
                    <a:pt x="18255" y="108061"/>
                  </a:lnTo>
                  <a:lnTo>
                    <a:pt x="23092" y="167435"/>
                  </a:lnTo>
                  <a:lnTo>
                    <a:pt x="17824" y="187889"/>
                  </a:lnTo>
                  <a:lnTo>
                    <a:pt x="7684" y="204779"/>
                  </a:lnTo>
                  <a:lnTo>
                    <a:pt x="4044" y="205539"/>
                  </a:lnTo>
                  <a:lnTo>
                    <a:pt x="1618" y="201367"/>
                  </a:lnTo>
                  <a:lnTo>
                    <a:pt x="0" y="193906"/>
                  </a:lnTo>
                  <a:lnTo>
                    <a:pt x="3312" y="166638"/>
                  </a:lnTo>
                  <a:lnTo>
                    <a:pt x="8149" y="159055"/>
                  </a:lnTo>
                  <a:lnTo>
                    <a:pt x="22881" y="147510"/>
                  </a:lnTo>
                  <a:lnTo>
                    <a:pt x="56495" y="140023"/>
                  </a:lnTo>
                  <a:lnTo>
                    <a:pt x="76344" y="144511"/>
                  </a:lnTo>
                  <a:lnTo>
                    <a:pt x="108150" y="166455"/>
                  </a:lnTo>
                  <a:lnTo>
                    <a:pt x="124264" y="192040"/>
                  </a:lnTo>
                  <a:lnTo>
                    <a:pt x="122708" y="199386"/>
                  </a:lnTo>
                  <a:lnTo>
                    <a:pt x="116992" y="205454"/>
                  </a:lnTo>
                  <a:lnTo>
                    <a:pt x="108502" y="210669"/>
                  </a:lnTo>
                  <a:lnTo>
                    <a:pt x="86590" y="213343"/>
                  </a:lnTo>
                  <a:lnTo>
                    <a:pt x="28350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684352" y="90545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846507" y="842279"/>
              <a:ext cx="70600" cy="94741"/>
            </a:xfrm>
            <a:custGeom>
              <a:avLst/>
              <a:gdLst/>
              <a:ahLst/>
              <a:cxnLst/>
              <a:rect l="0" t="0" r="0" b="0"/>
              <a:pathLst>
                <a:path w="70600" h="94741">
                  <a:moveTo>
                    <a:pt x="48415" y="10529"/>
                  </a:moveTo>
                  <a:lnTo>
                    <a:pt x="24368" y="20104"/>
                  </a:lnTo>
                  <a:lnTo>
                    <a:pt x="10041" y="30772"/>
                  </a:lnTo>
                  <a:lnTo>
                    <a:pt x="2114" y="49552"/>
                  </a:lnTo>
                  <a:lnTo>
                    <a:pt x="0" y="61111"/>
                  </a:lnTo>
                  <a:lnTo>
                    <a:pt x="931" y="71156"/>
                  </a:lnTo>
                  <a:lnTo>
                    <a:pt x="8203" y="88557"/>
                  </a:lnTo>
                  <a:lnTo>
                    <a:pt x="14588" y="92963"/>
                  </a:lnTo>
                  <a:lnTo>
                    <a:pt x="31041" y="94740"/>
                  </a:lnTo>
                  <a:lnTo>
                    <a:pt x="38002" y="91236"/>
                  </a:lnTo>
                  <a:lnTo>
                    <a:pt x="67133" y="56382"/>
                  </a:lnTo>
                  <a:lnTo>
                    <a:pt x="70252" y="48117"/>
                  </a:lnTo>
                  <a:lnTo>
                    <a:pt x="70599" y="29574"/>
                  </a:lnTo>
                  <a:lnTo>
                    <a:pt x="66853" y="15874"/>
                  </a:lnTo>
                  <a:lnTo>
                    <a:pt x="5894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972849" y="831751"/>
              <a:ext cx="72708" cy="105269"/>
            </a:xfrm>
            <a:custGeom>
              <a:avLst/>
              <a:gdLst/>
              <a:ahLst/>
              <a:cxnLst/>
              <a:rect l="0" t="0" r="0" b="0"/>
              <a:pathLst>
                <a:path w="72708" h="105269">
                  <a:moveTo>
                    <a:pt x="48415" y="21057"/>
                  </a:moveTo>
                  <a:lnTo>
                    <a:pt x="24368" y="30632"/>
                  </a:lnTo>
                  <a:lnTo>
                    <a:pt x="10041" y="41300"/>
                  </a:lnTo>
                  <a:lnTo>
                    <a:pt x="2114" y="60080"/>
                  </a:lnTo>
                  <a:lnTo>
                    <a:pt x="0" y="71639"/>
                  </a:lnTo>
                  <a:lnTo>
                    <a:pt x="930" y="81684"/>
                  </a:lnTo>
                  <a:lnTo>
                    <a:pt x="8203" y="99085"/>
                  </a:lnTo>
                  <a:lnTo>
                    <a:pt x="14588" y="103491"/>
                  </a:lnTo>
                  <a:lnTo>
                    <a:pt x="31041" y="105268"/>
                  </a:lnTo>
                  <a:lnTo>
                    <a:pt x="46932" y="99038"/>
                  </a:lnTo>
                  <a:lnTo>
                    <a:pt x="54445" y="94101"/>
                  </a:lnTo>
                  <a:lnTo>
                    <a:pt x="65913" y="79257"/>
                  </a:lnTo>
                  <a:lnTo>
                    <a:pt x="70609" y="70386"/>
                  </a:lnTo>
                  <a:lnTo>
                    <a:pt x="72707" y="51170"/>
                  </a:lnTo>
                  <a:lnTo>
                    <a:pt x="67311" y="23740"/>
                  </a:lnTo>
                  <a:lnTo>
                    <a:pt x="5894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095397" y="736994"/>
              <a:ext cx="20624" cy="210571"/>
            </a:xfrm>
            <a:custGeom>
              <a:avLst/>
              <a:gdLst/>
              <a:ahLst/>
              <a:cxnLst/>
              <a:rect l="0" t="0" r="0" b="0"/>
              <a:pathLst>
                <a:path w="20624" h="210571">
                  <a:moveTo>
                    <a:pt x="10095" y="0"/>
                  </a:moveTo>
                  <a:lnTo>
                    <a:pt x="1761" y="37478"/>
                  </a:lnTo>
                  <a:lnTo>
                    <a:pt x="0" y="88902"/>
                  </a:lnTo>
                  <a:lnTo>
                    <a:pt x="11076" y="149748"/>
                  </a:lnTo>
                  <a:lnTo>
                    <a:pt x="20623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141257" y="800165"/>
              <a:ext cx="69521" cy="147400"/>
            </a:xfrm>
            <a:custGeom>
              <a:avLst/>
              <a:gdLst/>
              <a:ahLst/>
              <a:cxnLst/>
              <a:rect l="0" t="0" r="0" b="0"/>
              <a:pathLst>
                <a:path w="69521" h="147400">
                  <a:moveTo>
                    <a:pt x="69520" y="0"/>
                  </a:moveTo>
                  <a:lnTo>
                    <a:pt x="45473" y="9576"/>
                  </a:lnTo>
                  <a:lnTo>
                    <a:pt x="9927" y="39404"/>
                  </a:lnTo>
                  <a:lnTo>
                    <a:pt x="2090" y="59237"/>
                  </a:lnTo>
                  <a:lnTo>
                    <a:pt x="0" y="71077"/>
                  </a:lnTo>
                  <a:lnTo>
                    <a:pt x="2116" y="81310"/>
                  </a:lnTo>
                  <a:lnTo>
                    <a:pt x="13826" y="98919"/>
                  </a:lnTo>
                  <a:lnTo>
                    <a:pt x="6952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273750" y="789637"/>
              <a:ext cx="84427" cy="168457"/>
            </a:xfrm>
            <a:custGeom>
              <a:avLst/>
              <a:gdLst/>
              <a:ahLst/>
              <a:cxnLst/>
              <a:rect l="0" t="0" r="0" b="0"/>
              <a:pathLst>
                <a:path w="84427" h="168457">
                  <a:moveTo>
                    <a:pt x="84426" y="0"/>
                  </a:moveTo>
                  <a:lnTo>
                    <a:pt x="41734" y="3119"/>
                  </a:lnTo>
                  <a:lnTo>
                    <a:pt x="22168" y="9575"/>
                  </a:lnTo>
                  <a:lnTo>
                    <a:pt x="5673" y="20243"/>
                  </a:lnTo>
                  <a:lnTo>
                    <a:pt x="1508" y="27533"/>
                  </a:lnTo>
                  <a:lnTo>
                    <a:pt x="0" y="44992"/>
                  </a:lnTo>
                  <a:lnTo>
                    <a:pt x="4745" y="51052"/>
                  </a:lnTo>
                  <a:lnTo>
                    <a:pt x="53208" y="72753"/>
                  </a:lnTo>
                  <a:lnTo>
                    <a:pt x="67821" y="88487"/>
                  </a:lnTo>
                  <a:lnTo>
                    <a:pt x="73356" y="97596"/>
                  </a:lnTo>
                  <a:lnTo>
                    <a:pt x="76386" y="117075"/>
                  </a:lnTo>
                  <a:lnTo>
                    <a:pt x="75557" y="127183"/>
                  </a:lnTo>
                  <a:lnTo>
                    <a:pt x="68396" y="144653"/>
                  </a:lnTo>
                  <a:lnTo>
                    <a:pt x="63211" y="152587"/>
                  </a:lnTo>
                  <a:lnTo>
                    <a:pt x="51210" y="161403"/>
                  </a:lnTo>
                  <a:lnTo>
                    <a:pt x="31783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705616" y="389554"/>
              <a:ext cx="266393" cy="252939"/>
            </a:xfrm>
            <a:custGeom>
              <a:avLst/>
              <a:gdLst/>
              <a:ahLst/>
              <a:cxnLst/>
              <a:rect l="0" t="0" r="0" b="0"/>
              <a:pathLst>
                <a:path w="266393" h="252939">
                  <a:moveTo>
                    <a:pt x="0" y="0"/>
                  </a:moveTo>
                  <a:lnTo>
                    <a:pt x="0" y="58617"/>
                  </a:lnTo>
                  <a:lnTo>
                    <a:pt x="11453" y="118333"/>
                  </a:lnTo>
                  <a:lnTo>
                    <a:pt x="24451" y="155554"/>
                  </a:lnTo>
                  <a:lnTo>
                    <a:pt x="49803" y="199573"/>
                  </a:lnTo>
                  <a:lnTo>
                    <a:pt x="66589" y="214651"/>
                  </a:lnTo>
                  <a:lnTo>
                    <a:pt x="75978" y="220310"/>
                  </a:lnTo>
                  <a:lnTo>
                    <a:pt x="84577" y="220573"/>
                  </a:lnTo>
                  <a:lnTo>
                    <a:pt x="92650" y="217238"/>
                  </a:lnTo>
                  <a:lnTo>
                    <a:pt x="122416" y="192260"/>
                  </a:lnTo>
                  <a:lnTo>
                    <a:pt x="138177" y="166150"/>
                  </a:lnTo>
                  <a:lnTo>
                    <a:pt x="142421" y="163409"/>
                  </a:lnTo>
                  <a:lnTo>
                    <a:pt x="146420" y="165091"/>
                  </a:lnTo>
                  <a:lnTo>
                    <a:pt x="153983" y="176319"/>
                  </a:lnTo>
                  <a:lnTo>
                    <a:pt x="183842" y="231147"/>
                  </a:lnTo>
                  <a:lnTo>
                    <a:pt x="197131" y="247401"/>
                  </a:lnTo>
                  <a:lnTo>
                    <a:pt x="205120" y="251502"/>
                  </a:lnTo>
                  <a:lnTo>
                    <a:pt x="223356" y="252938"/>
                  </a:lnTo>
                  <a:lnTo>
                    <a:pt x="240039" y="246558"/>
                  </a:lnTo>
                  <a:lnTo>
                    <a:pt x="247764" y="241581"/>
                  </a:lnTo>
                  <a:lnTo>
                    <a:pt x="259466" y="226692"/>
                  </a:lnTo>
                  <a:lnTo>
                    <a:pt x="264224" y="217809"/>
                  </a:lnTo>
                  <a:lnTo>
                    <a:pt x="266392" y="195460"/>
                  </a:lnTo>
                  <a:lnTo>
                    <a:pt x="263841" y="142984"/>
                  </a:lnTo>
                  <a:lnTo>
                    <a:pt x="256101" y="82663"/>
                  </a:lnTo>
                  <a:lnTo>
                    <a:pt x="252684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014816" y="509890"/>
              <a:ext cx="91986" cy="163934"/>
            </a:xfrm>
            <a:custGeom>
              <a:avLst/>
              <a:gdLst/>
              <a:ahLst/>
              <a:cxnLst/>
              <a:rect l="0" t="0" r="0" b="0"/>
              <a:pathLst>
                <a:path w="91986" h="163934">
                  <a:moveTo>
                    <a:pt x="27712" y="79705"/>
                  </a:moveTo>
                  <a:lnTo>
                    <a:pt x="71675" y="59462"/>
                  </a:lnTo>
                  <a:lnTo>
                    <a:pt x="85465" y="43802"/>
                  </a:lnTo>
                  <a:lnTo>
                    <a:pt x="90781" y="34713"/>
                  </a:lnTo>
                  <a:lnTo>
                    <a:pt x="91985" y="26314"/>
                  </a:lnTo>
                  <a:lnTo>
                    <a:pt x="87083" y="10742"/>
                  </a:lnTo>
                  <a:lnTo>
                    <a:pt x="78991" y="5654"/>
                  </a:lnTo>
                  <a:lnTo>
                    <a:pt x="54402" y="0"/>
                  </a:lnTo>
                  <a:lnTo>
                    <a:pt x="44336" y="2002"/>
                  </a:lnTo>
                  <a:lnTo>
                    <a:pt x="36455" y="6846"/>
                  </a:lnTo>
                  <a:lnTo>
                    <a:pt x="9812" y="34248"/>
                  </a:lnTo>
                  <a:lnTo>
                    <a:pt x="2209" y="54433"/>
                  </a:lnTo>
                  <a:lnTo>
                    <a:pt x="0" y="77832"/>
                  </a:lnTo>
                  <a:lnTo>
                    <a:pt x="2917" y="99930"/>
                  </a:lnTo>
                  <a:lnTo>
                    <a:pt x="11233" y="118330"/>
                  </a:lnTo>
                  <a:lnTo>
                    <a:pt x="16726" y="126512"/>
                  </a:lnTo>
                  <a:lnTo>
                    <a:pt x="32188" y="138723"/>
                  </a:lnTo>
                  <a:lnTo>
                    <a:pt x="80355" y="1639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179399" y="568538"/>
              <a:ext cx="10529" cy="115815"/>
            </a:xfrm>
            <a:custGeom>
              <a:avLst/>
              <a:gdLst/>
              <a:ahLst/>
              <a:cxnLst/>
              <a:rect l="0" t="0" r="0" b="0"/>
              <a:pathLst>
                <a:path w="10529" h="115815">
                  <a:moveTo>
                    <a:pt x="10528" y="0"/>
                  </a:moveTo>
                  <a:lnTo>
                    <a:pt x="4462" y="33622"/>
                  </a:lnTo>
                  <a:lnTo>
                    <a:pt x="5864" y="82204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189927" y="48431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263626" y="586911"/>
              <a:ext cx="93501" cy="244841"/>
            </a:xfrm>
            <a:custGeom>
              <a:avLst/>
              <a:gdLst/>
              <a:ahLst/>
              <a:cxnLst/>
              <a:rect l="0" t="0" r="0" b="0"/>
              <a:pathLst>
                <a:path w="93501" h="244841">
                  <a:moveTo>
                    <a:pt x="84228" y="65855"/>
                  </a:moveTo>
                  <a:lnTo>
                    <a:pt x="69574" y="21893"/>
                  </a:lnTo>
                  <a:lnTo>
                    <a:pt x="56659" y="8102"/>
                  </a:lnTo>
                  <a:lnTo>
                    <a:pt x="48301" y="2787"/>
                  </a:lnTo>
                  <a:lnTo>
                    <a:pt x="29656" y="0"/>
                  </a:lnTo>
                  <a:lnTo>
                    <a:pt x="19771" y="895"/>
                  </a:lnTo>
                  <a:lnTo>
                    <a:pt x="13181" y="7341"/>
                  </a:lnTo>
                  <a:lnTo>
                    <a:pt x="5858" y="30100"/>
                  </a:lnTo>
                  <a:lnTo>
                    <a:pt x="6245" y="40849"/>
                  </a:lnTo>
                  <a:lnTo>
                    <a:pt x="12915" y="59031"/>
                  </a:lnTo>
                  <a:lnTo>
                    <a:pt x="19138" y="63645"/>
                  </a:lnTo>
                  <a:lnTo>
                    <a:pt x="26797" y="65552"/>
                  </a:lnTo>
                  <a:lnTo>
                    <a:pt x="35412" y="65653"/>
                  </a:lnTo>
                  <a:lnTo>
                    <a:pt x="51224" y="72005"/>
                  </a:lnTo>
                  <a:lnTo>
                    <a:pt x="66050" y="83796"/>
                  </a:lnTo>
                  <a:lnTo>
                    <a:pt x="80439" y="100735"/>
                  </a:lnTo>
                  <a:lnTo>
                    <a:pt x="88394" y="123082"/>
                  </a:lnTo>
                  <a:lnTo>
                    <a:pt x="93500" y="175555"/>
                  </a:lnTo>
                  <a:lnTo>
                    <a:pt x="88795" y="211443"/>
                  </a:lnTo>
                  <a:lnTo>
                    <a:pt x="83764" y="220236"/>
                  </a:lnTo>
                  <a:lnTo>
                    <a:pt x="68814" y="233125"/>
                  </a:lnTo>
                  <a:lnTo>
                    <a:pt x="47352" y="239633"/>
                  </a:lnTo>
                  <a:lnTo>
                    <a:pt x="0" y="2448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337326" y="473782"/>
              <a:ext cx="115814" cy="189514"/>
            </a:xfrm>
            <a:custGeom>
              <a:avLst/>
              <a:gdLst/>
              <a:ahLst/>
              <a:cxnLst/>
              <a:rect l="0" t="0" r="0" b="0"/>
              <a:pathLst>
                <a:path w="115814" h="189514">
                  <a:moveTo>
                    <a:pt x="0" y="0"/>
                  </a:moveTo>
                  <a:lnTo>
                    <a:pt x="14654" y="53028"/>
                  </a:lnTo>
                  <a:lnTo>
                    <a:pt x="28198" y="103238"/>
                  </a:lnTo>
                  <a:lnTo>
                    <a:pt x="35149" y="130501"/>
                  </a:lnTo>
                  <a:lnTo>
                    <a:pt x="38640" y="136134"/>
                  </a:lnTo>
                  <a:lnTo>
                    <a:pt x="42138" y="136379"/>
                  </a:lnTo>
                  <a:lnTo>
                    <a:pt x="45639" y="133034"/>
                  </a:lnTo>
                  <a:lnTo>
                    <a:pt x="51483" y="131973"/>
                  </a:lnTo>
                  <a:lnTo>
                    <a:pt x="67335" y="133914"/>
                  </a:lnTo>
                  <a:lnTo>
                    <a:pt x="82959" y="141795"/>
                  </a:lnTo>
                  <a:lnTo>
                    <a:pt x="90401" y="147173"/>
                  </a:lnTo>
                  <a:lnTo>
                    <a:pt x="101790" y="162506"/>
                  </a:lnTo>
                  <a:lnTo>
                    <a:pt x="115813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468131" y="463253"/>
              <a:ext cx="27123" cy="168457"/>
            </a:xfrm>
            <a:custGeom>
              <a:avLst/>
              <a:gdLst/>
              <a:ahLst/>
              <a:cxnLst/>
              <a:rect l="0" t="0" r="0" b="0"/>
              <a:pathLst>
                <a:path w="27123" h="168457">
                  <a:moveTo>
                    <a:pt x="6066" y="0"/>
                  </a:moveTo>
                  <a:lnTo>
                    <a:pt x="0" y="33622"/>
                  </a:lnTo>
                  <a:lnTo>
                    <a:pt x="10625" y="93408"/>
                  </a:lnTo>
                  <a:lnTo>
                    <a:pt x="24141" y="149316"/>
                  </a:lnTo>
                  <a:lnTo>
                    <a:pt x="27122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421554" y="547481"/>
              <a:ext cx="115814" cy="1"/>
            </a:xfrm>
            <a:custGeom>
              <a:avLst/>
              <a:gdLst/>
              <a:ahLst/>
              <a:cxnLst/>
              <a:rect l="0" t="0" r="0" b="0"/>
              <a:pathLst>
                <a:path w="115814" h="1">
                  <a:moveTo>
                    <a:pt x="115813" y="0"/>
                  </a:moveTo>
                  <a:lnTo>
                    <a:pt x="66883" y="0"/>
                  </a:lnTo>
                  <a:lnTo>
                    <a:pt x="2839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347647" y="284269"/>
              <a:ext cx="194779" cy="4358799"/>
            </a:xfrm>
            <a:custGeom>
              <a:avLst/>
              <a:gdLst/>
              <a:ahLst/>
              <a:cxnLst/>
              <a:rect l="0" t="0" r="0" b="0"/>
              <a:pathLst>
                <a:path w="194779" h="4358799">
                  <a:moveTo>
                    <a:pt x="178985" y="0"/>
                  </a:moveTo>
                  <a:lnTo>
                    <a:pt x="167806" y="11178"/>
                  </a:lnTo>
                  <a:lnTo>
                    <a:pt x="165683" y="17981"/>
                  </a:lnTo>
                  <a:lnTo>
                    <a:pt x="168284" y="44322"/>
                  </a:lnTo>
                  <a:lnTo>
                    <a:pt x="183957" y="105479"/>
                  </a:lnTo>
                  <a:lnTo>
                    <a:pt x="183433" y="147437"/>
                  </a:lnTo>
                  <a:lnTo>
                    <a:pt x="194778" y="208452"/>
                  </a:lnTo>
                  <a:lnTo>
                    <a:pt x="187780" y="263487"/>
                  </a:lnTo>
                  <a:lnTo>
                    <a:pt x="180722" y="319419"/>
                  </a:lnTo>
                  <a:lnTo>
                    <a:pt x="186564" y="375527"/>
                  </a:lnTo>
                  <a:lnTo>
                    <a:pt x="188931" y="431670"/>
                  </a:lnTo>
                  <a:lnTo>
                    <a:pt x="183809" y="487821"/>
                  </a:lnTo>
                  <a:lnTo>
                    <a:pt x="172702" y="543972"/>
                  </a:lnTo>
                  <a:lnTo>
                    <a:pt x="169295" y="600124"/>
                  </a:lnTo>
                  <a:lnTo>
                    <a:pt x="168622" y="661865"/>
                  </a:lnTo>
                  <a:lnTo>
                    <a:pt x="168489" y="723151"/>
                  </a:lnTo>
                  <a:lnTo>
                    <a:pt x="167296" y="772017"/>
                  </a:lnTo>
                  <a:lnTo>
                    <a:pt x="163244" y="831044"/>
                  </a:lnTo>
                  <a:lnTo>
                    <a:pt x="167427" y="893353"/>
                  </a:lnTo>
                  <a:lnTo>
                    <a:pt x="168253" y="954750"/>
                  </a:lnTo>
                  <a:lnTo>
                    <a:pt x="167226" y="1004806"/>
                  </a:lnTo>
                  <a:lnTo>
                    <a:pt x="161203" y="1056682"/>
                  </a:lnTo>
                  <a:lnTo>
                    <a:pt x="160068" y="1107927"/>
                  </a:lnTo>
                  <a:lnTo>
                    <a:pt x="166453" y="1170877"/>
                  </a:lnTo>
                  <a:lnTo>
                    <a:pt x="167863" y="1221962"/>
                  </a:lnTo>
                  <a:lnTo>
                    <a:pt x="165161" y="1274143"/>
                  </a:lnTo>
                  <a:lnTo>
                    <a:pt x="160071" y="1326648"/>
                  </a:lnTo>
                  <a:lnTo>
                    <a:pt x="158563" y="1376131"/>
                  </a:lnTo>
                  <a:lnTo>
                    <a:pt x="163642" y="1429183"/>
                  </a:lnTo>
                  <a:lnTo>
                    <a:pt x="167505" y="1490269"/>
                  </a:lnTo>
                  <a:lnTo>
                    <a:pt x="167005" y="1541334"/>
                  </a:lnTo>
                  <a:lnTo>
                    <a:pt x="161137" y="1593509"/>
                  </a:lnTo>
                  <a:lnTo>
                    <a:pt x="158879" y="1646013"/>
                  </a:lnTo>
                  <a:lnTo>
                    <a:pt x="158209" y="1698615"/>
                  </a:lnTo>
                  <a:lnTo>
                    <a:pt x="158011" y="1751245"/>
                  </a:lnTo>
                  <a:lnTo>
                    <a:pt x="157952" y="1805054"/>
                  </a:lnTo>
                  <a:lnTo>
                    <a:pt x="156765" y="1863761"/>
                  </a:lnTo>
                  <a:lnTo>
                    <a:pt x="150694" y="1918720"/>
                  </a:lnTo>
                  <a:lnTo>
                    <a:pt x="148376" y="1972050"/>
                  </a:lnTo>
                  <a:lnTo>
                    <a:pt x="147689" y="2026065"/>
                  </a:lnTo>
                  <a:lnTo>
                    <a:pt x="146315" y="2082494"/>
                  </a:lnTo>
                  <a:lnTo>
                    <a:pt x="139083" y="2141020"/>
                  </a:lnTo>
                  <a:lnTo>
                    <a:pt x="131718" y="2197034"/>
                  </a:lnTo>
                  <a:lnTo>
                    <a:pt x="127404" y="2259875"/>
                  </a:lnTo>
                  <a:lnTo>
                    <a:pt x="125487" y="2317108"/>
                  </a:lnTo>
                  <a:lnTo>
                    <a:pt x="119200" y="2372800"/>
                  </a:lnTo>
                  <a:lnTo>
                    <a:pt x="115647" y="2432065"/>
                  </a:lnTo>
                  <a:lnTo>
                    <a:pt x="107706" y="2487190"/>
                  </a:lnTo>
                  <a:lnTo>
                    <a:pt x="97944" y="2541738"/>
                  </a:lnTo>
                  <a:lnTo>
                    <a:pt x="88812" y="2600664"/>
                  </a:lnTo>
                  <a:lnTo>
                    <a:pt x="84416" y="2654518"/>
                  </a:lnTo>
                  <a:lnTo>
                    <a:pt x="77395" y="2701801"/>
                  </a:lnTo>
                  <a:lnTo>
                    <a:pt x="73625" y="2752335"/>
                  </a:lnTo>
                  <a:lnTo>
                    <a:pt x="66789" y="2803183"/>
                  </a:lnTo>
                  <a:lnTo>
                    <a:pt x="63886" y="2862879"/>
                  </a:lnTo>
                  <a:lnTo>
                    <a:pt x="63312" y="2925320"/>
                  </a:lnTo>
                  <a:lnTo>
                    <a:pt x="63199" y="2985574"/>
                  </a:lnTo>
                  <a:lnTo>
                    <a:pt x="63177" y="3042537"/>
                  </a:lnTo>
                  <a:lnTo>
                    <a:pt x="55936" y="3105664"/>
                  </a:lnTo>
                  <a:lnTo>
                    <a:pt x="50174" y="3162314"/>
                  </a:lnTo>
                  <a:lnTo>
                    <a:pt x="43706" y="3223894"/>
                  </a:lnTo>
                  <a:lnTo>
                    <a:pt x="42429" y="3282288"/>
                  </a:lnTo>
                  <a:lnTo>
                    <a:pt x="42207" y="3331823"/>
                  </a:lnTo>
                  <a:lnTo>
                    <a:pt x="42142" y="3382375"/>
                  </a:lnTo>
                  <a:lnTo>
                    <a:pt x="42120" y="3441971"/>
                  </a:lnTo>
                  <a:lnTo>
                    <a:pt x="42115" y="3498803"/>
                  </a:lnTo>
                  <a:lnTo>
                    <a:pt x="42115" y="3546624"/>
                  </a:lnTo>
                  <a:lnTo>
                    <a:pt x="42114" y="3606780"/>
                  </a:lnTo>
                  <a:lnTo>
                    <a:pt x="42114" y="3663722"/>
                  </a:lnTo>
                  <a:lnTo>
                    <a:pt x="42114" y="3720031"/>
                  </a:lnTo>
                  <a:lnTo>
                    <a:pt x="47328" y="3781921"/>
                  </a:lnTo>
                  <a:lnTo>
                    <a:pt x="43144" y="3841905"/>
                  </a:lnTo>
                  <a:lnTo>
                    <a:pt x="42318" y="3901673"/>
                  </a:lnTo>
                  <a:lnTo>
                    <a:pt x="42154" y="3958539"/>
                  </a:lnTo>
                  <a:lnTo>
                    <a:pt x="34884" y="4021646"/>
                  </a:lnTo>
                  <a:lnTo>
                    <a:pt x="32237" y="4078294"/>
                  </a:lnTo>
                  <a:lnTo>
                    <a:pt x="31714" y="4139873"/>
                  </a:lnTo>
                  <a:lnTo>
                    <a:pt x="23269" y="4202890"/>
                  </a:lnTo>
                  <a:lnTo>
                    <a:pt x="15905" y="4257421"/>
                  </a:lnTo>
                  <a:lnTo>
                    <a:pt x="4355" y="4312084"/>
                  </a:lnTo>
                  <a:lnTo>
                    <a:pt x="0" y="4358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368497" y="1126549"/>
            <a:ext cx="2242571" cy="1295006"/>
            <a:chOff x="368497" y="1126549"/>
            <a:chExt cx="2242571" cy="1295006"/>
          </a:xfrm>
        </p:grpSpPr>
        <p:sp>
          <p:nvSpPr>
            <p:cNvPr id="27" name="Freeform 26"/>
            <p:cNvSpPr/>
            <p:nvPr/>
          </p:nvSpPr>
          <p:spPr>
            <a:xfrm>
              <a:off x="368497" y="1126549"/>
              <a:ext cx="2242571" cy="84229"/>
            </a:xfrm>
            <a:custGeom>
              <a:avLst/>
              <a:gdLst/>
              <a:ahLst/>
              <a:cxnLst/>
              <a:rect l="0" t="0" r="0" b="0"/>
              <a:pathLst>
                <a:path w="2242571" h="84229">
                  <a:moveTo>
                    <a:pt x="2242570" y="0"/>
                  </a:moveTo>
                  <a:lnTo>
                    <a:pt x="2187525" y="16788"/>
                  </a:lnTo>
                  <a:lnTo>
                    <a:pt x="2128058" y="26084"/>
                  </a:lnTo>
                  <a:lnTo>
                    <a:pt x="2076494" y="30499"/>
                  </a:lnTo>
                  <a:lnTo>
                    <a:pt x="2021248" y="31371"/>
                  </a:lnTo>
                  <a:lnTo>
                    <a:pt x="1965276" y="31543"/>
                  </a:lnTo>
                  <a:lnTo>
                    <a:pt x="1901923" y="31577"/>
                  </a:lnTo>
                  <a:lnTo>
                    <a:pt x="1855158" y="31583"/>
                  </a:lnTo>
                  <a:lnTo>
                    <a:pt x="1799058" y="31584"/>
                  </a:lnTo>
                  <a:lnTo>
                    <a:pt x="1743701" y="31585"/>
                  </a:lnTo>
                  <a:lnTo>
                    <a:pt x="1686875" y="32755"/>
                  </a:lnTo>
                  <a:lnTo>
                    <a:pt x="1628215" y="36799"/>
                  </a:lnTo>
                  <a:lnTo>
                    <a:pt x="1566585" y="32615"/>
                  </a:lnTo>
                  <a:lnTo>
                    <a:pt x="1517933" y="31890"/>
                  </a:lnTo>
                  <a:lnTo>
                    <a:pt x="1457497" y="38881"/>
                  </a:lnTo>
                  <a:lnTo>
                    <a:pt x="1400498" y="41475"/>
                  </a:lnTo>
                  <a:lnTo>
                    <a:pt x="1344179" y="41988"/>
                  </a:lnTo>
                  <a:lnTo>
                    <a:pt x="1280759" y="42089"/>
                  </a:lnTo>
                  <a:lnTo>
                    <a:pt x="1218838" y="42109"/>
                  </a:lnTo>
                  <a:lnTo>
                    <a:pt x="1156218" y="47702"/>
                  </a:lnTo>
                  <a:lnTo>
                    <a:pt x="1107394" y="45589"/>
                  </a:lnTo>
                  <a:lnTo>
                    <a:pt x="1055883" y="43144"/>
                  </a:lnTo>
                  <a:lnTo>
                    <a:pt x="1003576" y="42419"/>
                  </a:lnTo>
                  <a:lnTo>
                    <a:pt x="941904" y="42174"/>
                  </a:lnTo>
                  <a:lnTo>
                    <a:pt x="884662" y="45245"/>
                  </a:lnTo>
                  <a:lnTo>
                    <a:pt x="822706" y="51181"/>
                  </a:lnTo>
                  <a:lnTo>
                    <a:pt x="762547" y="52354"/>
                  </a:lnTo>
                  <a:lnTo>
                    <a:pt x="705604" y="52585"/>
                  </a:lnTo>
                  <a:lnTo>
                    <a:pt x="649296" y="52631"/>
                  </a:lnTo>
                  <a:lnTo>
                    <a:pt x="593113" y="52640"/>
                  </a:lnTo>
                  <a:lnTo>
                    <a:pt x="536955" y="52642"/>
                  </a:lnTo>
                  <a:lnTo>
                    <a:pt x="480802" y="52642"/>
                  </a:lnTo>
                  <a:lnTo>
                    <a:pt x="417414" y="52642"/>
                  </a:lnTo>
                  <a:lnTo>
                    <a:pt x="358619" y="49523"/>
                  </a:lnTo>
                  <a:lnTo>
                    <a:pt x="330182" y="46576"/>
                  </a:lnTo>
                  <a:lnTo>
                    <a:pt x="273798" y="51098"/>
                  </a:lnTo>
                  <a:lnTo>
                    <a:pt x="212011" y="52337"/>
                  </a:lnTo>
                  <a:lnTo>
                    <a:pt x="151886" y="59818"/>
                  </a:lnTo>
                  <a:lnTo>
                    <a:pt x="94950" y="65628"/>
                  </a:lnTo>
                  <a:lnTo>
                    <a:pt x="38643" y="72105"/>
                  </a:lnTo>
                  <a:lnTo>
                    <a:pt x="19904" y="76110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52808" y="1288465"/>
              <a:ext cx="171148" cy="269753"/>
            </a:xfrm>
            <a:custGeom>
              <a:avLst/>
              <a:gdLst/>
              <a:ahLst/>
              <a:cxnLst/>
              <a:rect l="0" t="0" r="0" b="0"/>
              <a:pathLst>
                <a:path w="171148" h="269753">
                  <a:moveTo>
                    <a:pt x="0" y="48654"/>
                  </a:moveTo>
                  <a:lnTo>
                    <a:pt x="9575" y="24607"/>
                  </a:lnTo>
                  <a:lnTo>
                    <a:pt x="20243" y="10280"/>
                  </a:lnTo>
                  <a:lnTo>
                    <a:pt x="39023" y="2353"/>
                  </a:lnTo>
                  <a:lnTo>
                    <a:pt x="61797" y="0"/>
                  </a:lnTo>
                  <a:lnTo>
                    <a:pt x="83617" y="2853"/>
                  </a:lnTo>
                  <a:lnTo>
                    <a:pt x="92010" y="7592"/>
                  </a:lnTo>
                  <a:lnTo>
                    <a:pt x="104454" y="22215"/>
                  </a:lnTo>
                  <a:lnTo>
                    <a:pt x="110765" y="43532"/>
                  </a:lnTo>
                  <a:lnTo>
                    <a:pt x="112448" y="55768"/>
                  </a:lnTo>
                  <a:lnTo>
                    <a:pt x="108078" y="75602"/>
                  </a:lnTo>
                  <a:lnTo>
                    <a:pt x="86209" y="107399"/>
                  </a:lnTo>
                  <a:lnTo>
                    <a:pt x="86719" y="112384"/>
                  </a:lnTo>
                  <a:lnTo>
                    <a:pt x="91738" y="115707"/>
                  </a:lnTo>
                  <a:lnTo>
                    <a:pt x="107453" y="121739"/>
                  </a:lnTo>
                  <a:lnTo>
                    <a:pt x="156856" y="151945"/>
                  </a:lnTo>
                  <a:lnTo>
                    <a:pt x="168370" y="168260"/>
                  </a:lnTo>
                  <a:lnTo>
                    <a:pt x="171147" y="187210"/>
                  </a:lnTo>
                  <a:lnTo>
                    <a:pt x="170250" y="197176"/>
                  </a:lnTo>
                  <a:lnTo>
                    <a:pt x="163014" y="214490"/>
                  </a:lnTo>
                  <a:lnTo>
                    <a:pt x="133716" y="250257"/>
                  </a:lnTo>
                  <a:lnTo>
                    <a:pt x="111292" y="261088"/>
                  </a:lnTo>
                  <a:lnTo>
                    <a:pt x="75479" y="267185"/>
                  </a:lnTo>
                  <a:lnTo>
                    <a:pt x="42114" y="2697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860603" y="1231834"/>
              <a:ext cx="121067" cy="254302"/>
            </a:xfrm>
            <a:custGeom>
              <a:avLst/>
              <a:gdLst/>
              <a:ahLst/>
              <a:cxnLst/>
              <a:rect l="0" t="0" r="0" b="0"/>
              <a:pathLst>
                <a:path w="121067" h="254302">
                  <a:moveTo>
                    <a:pt x="87169" y="0"/>
                  </a:moveTo>
                  <a:lnTo>
                    <a:pt x="71528" y="17980"/>
                  </a:lnTo>
                  <a:lnTo>
                    <a:pt x="40326" y="74354"/>
                  </a:lnTo>
                  <a:lnTo>
                    <a:pt x="7730" y="136928"/>
                  </a:lnTo>
                  <a:lnTo>
                    <a:pt x="0" y="157953"/>
                  </a:lnTo>
                  <a:lnTo>
                    <a:pt x="250" y="195110"/>
                  </a:lnTo>
                  <a:lnTo>
                    <a:pt x="7732" y="230165"/>
                  </a:lnTo>
                  <a:lnTo>
                    <a:pt x="13154" y="238841"/>
                  </a:lnTo>
                  <a:lnTo>
                    <a:pt x="28537" y="251601"/>
                  </a:lnTo>
                  <a:lnTo>
                    <a:pt x="37552" y="254301"/>
                  </a:lnTo>
                  <a:lnTo>
                    <a:pt x="56928" y="254183"/>
                  </a:lnTo>
                  <a:lnTo>
                    <a:pt x="87567" y="247539"/>
                  </a:lnTo>
                  <a:lnTo>
                    <a:pt x="95623" y="242235"/>
                  </a:lnTo>
                  <a:lnTo>
                    <a:pt x="107694" y="226983"/>
                  </a:lnTo>
                  <a:lnTo>
                    <a:pt x="121066" y="198665"/>
                  </a:lnTo>
                  <a:lnTo>
                    <a:pt x="120296" y="190935"/>
                  </a:lnTo>
                  <a:lnTo>
                    <a:pt x="116272" y="184612"/>
                  </a:lnTo>
                  <a:lnTo>
                    <a:pt x="103613" y="175636"/>
                  </a:lnTo>
                  <a:lnTo>
                    <a:pt x="76640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947564" y="1727889"/>
              <a:ext cx="118379" cy="247125"/>
            </a:xfrm>
            <a:custGeom>
              <a:avLst/>
              <a:gdLst/>
              <a:ahLst/>
              <a:cxnLst/>
              <a:rect l="0" t="0" r="0" b="0"/>
              <a:pathLst>
                <a:path w="118379" h="247125">
                  <a:moveTo>
                    <a:pt x="0" y="61955"/>
                  </a:moveTo>
                  <a:lnTo>
                    <a:pt x="5590" y="45188"/>
                  </a:lnTo>
                  <a:lnTo>
                    <a:pt x="17692" y="30716"/>
                  </a:lnTo>
                  <a:lnTo>
                    <a:pt x="54058" y="2362"/>
                  </a:lnTo>
                  <a:lnTo>
                    <a:pt x="62945" y="0"/>
                  </a:lnTo>
                  <a:lnTo>
                    <a:pt x="71209" y="764"/>
                  </a:lnTo>
                  <a:lnTo>
                    <a:pt x="86631" y="7853"/>
                  </a:lnTo>
                  <a:lnTo>
                    <a:pt x="101284" y="18803"/>
                  </a:lnTo>
                  <a:lnTo>
                    <a:pt x="104957" y="26168"/>
                  </a:lnTo>
                  <a:lnTo>
                    <a:pt x="105919" y="43710"/>
                  </a:lnTo>
                  <a:lnTo>
                    <a:pt x="99884" y="73317"/>
                  </a:lnTo>
                  <a:lnTo>
                    <a:pt x="85098" y="98727"/>
                  </a:lnTo>
                  <a:lnTo>
                    <a:pt x="83638" y="106357"/>
                  </a:lnTo>
                  <a:lnTo>
                    <a:pt x="85005" y="113783"/>
                  </a:lnTo>
                  <a:lnTo>
                    <a:pt x="113687" y="168093"/>
                  </a:lnTo>
                  <a:lnTo>
                    <a:pt x="117905" y="178337"/>
                  </a:lnTo>
                  <a:lnTo>
                    <a:pt x="118378" y="188676"/>
                  </a:lnTo>
                  <a:lnTo>
                    <a:pt x="112664" y="209523"/>
                  </a:lnTo>
                  <a:lnTo>
                    <a:pt x="99206" y="227367"/>
                  </a:lnTo>
                  <a:lnTo>
                    <a:pt x="90704" y="235400"/>
                  </a:lnTo>
                  <a:lnTo>
                    <a:pt x="68779" y="244327"/>
                  </a:lnTo>
                  <a:lnTo>
                    <a:pt x="44607" y="247124"/>
                  </a:lnTo>
                  <a:lnTo>
                    <a:pt x="0" y="2409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810219" y="1647202"/>
              <a:ext cx="107473" cy="232285"/>
            </a:xfrm>
            <a:custGeom>
              <a:avLst/>
              <a:gdLst/>
              <a:ahLst/>
              <a:cxnLst/>
              <a:rect l="0" t="0" r="0" b="0"/>
              <a:pathLst>
                <a:path w="107473" h="232285">
                  <a:moveTo>
                    <a:pt x="105967" y="58414"/>
                  </a:moveTo>
                  <a:lnTo>
                    <a:pt x="76659" y="93312"/>
                  </a:lnTo>
                  <a:lnTo>
                    <a:pt x="54087" y="151412"/>
                  </a:lnTo>
                  <a:lnTo>
                    <a:pt x="38217" y="205582"/>
                  </a:lnTo>
                  <a:lnTo>
                    <a:pt x="39981" y="226767"/>
                  </a:lnTo>
                  <a:lnTo>
                    <a:pt x="44429" y="231481"/>
                  </a:lnTo>
                  <a:lnTo>
                    <a:pt x="50904" y="232284"/>
                  </a:lnTo>
                  <a:lnTo>
                    <a:pt x="66287" y="226936"/>
                  </a:lnTo>
                  <a:lnTo>
                    <a:pt x="80922" y="216761"/>
                  </a:lnTo>
                  <a:lnTo>
                    <a:pt x="84591" y="208432"/>
                  </a:lnTo>
                  <a:lnTo>
                    <a:pt x="85548" y="186700"/>
                  </a:lnTo>
                  <a:lnTo>
                    <a:pt x="78955" y="167683"/>
                  </a:lnTo>
                  <a:lnTo>
                    <a:pt x="73921" y="159336"/>
                  </a:lnTo>
                  <a:lnTo>
                    <a:pt x="58969" y="146942"/>
                  </a:lnTo>
                  <a:lnTo>
                    <a:pt x="26364" y="123864"/>
                  </a:lnTo>
                  <a:lnTo>
                    <a:pt x="4522" y="98084"/>
                  </a:lnTo>
                  <a:lnTo>
                    <a:pt x="902" y="88370"/>
                  </a:lnTo>
                  <a:lnTo>
                    <a:pt x="0" y="68219"/>
                  </a:lnTo>
                  <a:lnTo>
                    <a:pt x="6069" y="37143"/>
                  </a:lnTo>
                  <a:lnTo>
                    <a:pt x="18284" y="19324"/>
                  </a:lnTo>
                  <a:lnTo>
                    <a:pt x="26455" y="11297"/>
                  </a:lnTo>
                  <a:lnTo>
                    <a:pt x="48012" y="2378"/>
                  </a:lnTo>
                  <a:lnTo>
                    <a:pt x="60311" y="0"/>
                  </a:lnTo>
                  <a:lnTo>
                    <a:pt x="80216" y="3597"/>
                  </a:lnTo>
                  <a:lnTo>
                    <a:pt x="88800" y="7831"/>
                  </a:lnTo>
                  <a:lnTo>
                    <a:pt x="101457" y="21895"/>
                  </a:lnTo>
                  <a:lnTo>
                    <a:pt x="106470" y="30558"/>
                  </a:lnTo>
                  <a:lnTo>
                    <a:pt x="107472" y="38674"/>
                  </a:lnTo>
                  <a:lnTo>
                    <a:pt x="95439" y="689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054313" y="2189927"/>
              <a:ext cx="9066" cy="231628"/>
            </a:xfrm>
            <a:custGeom>
              <a:avLst/>
              <a:gdLst/>
              <a:ahLst/>
              <a:cxnLst/>
              <a:rect l="0" t="0" r="0" b="0"/>
              <a:pathLst>
                <a:path w="9066" h="231628">
                  <a:moveTo>
                    <a:pt x="9065" y="0"/>
                  </a:moveTo>
                  <a:lnTo>
                    <a:pt x="0" y="58617"/>
                  </a:lnTo>
                  <a:lnTo>
                    <a:pt x="6061" y="112791"/>
                  </a:lnTo>
                  <a:lnTo>
                    <a:pt x="8472" y="168552"/>
                  </a:lnTo>
                  <a:lnTo>
                    <a:pt x="9065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89125" y="2253098"/>
              <a:ext cx="174254" cy="117191"/>
            </a:xfrm>
            <a:custGeom>
              <a:avLst/>
              <a:gdLst/>
              <a:ahLst/>
              <a:cxnLst/>
              <a:rect l="0" t="0" r="0" b="0"/>
              <a:pathLst>
                <a:path w="174254" h="117191">
                  <a:moveTo>
                    <a:pt x="174253" y="31585"/>
                  </a:moveTo>
                  <a:lnTo>
                    <a:pt x="137166" y="66332"/>
                  </a:lnTo>
                  <a:lnTo>
                    <a:pt x="76979" y="105983"/>
                  </a:lnTo>
                  <a:lnTo>
                    <a:pt x="67290" y="112770"/>
                  </a:lnTo>
                  <a:lnTo>
                    <a:pt x="47165" y="117190"/>
                  </a:lnTo>
                  <a:lnTo>
                    <a:pt x="36885" y="116731"/>
                  </a:lnTo>
                  <a:lnTo>
                    <a:pt x="19224" y="109982"/>
                  </a:lnTo>
                  <a:lnTo>
                    <a:pt x="11239" y="104907"/>
                  </a:lnTo>
                  <a:lnTo>
                    <a:pt x="5915" y="95674"/>
                  </a:lnTo>
                  <a:lnTo>
                    <a:pt x="0" y="69818"/>
                  </a:lnTo>
                  <a:lnTo>
                    <a:pt x="4225" y="17643"/>
                  </a:lnTo>
                  <a:lnTo>
                    <a:pt x="579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612984" y="2126756"/>
              <a:ext cx="103824" cy="242064"/>
            </a:xfrm>
            <a:custGeom>
              <a:avLst/>
              <a:gdLst/>
              <a:ahLst/>
              <a:cxnLst/>
              <a:rect l="0" t="0" r="0" b="0"/>
              <a:pathLst>
                <a:path w="103824" h="242064">
                  <a:moveTo>
                    <a:pt x="71575" y="0"/>
                  </a:moveTo>
                  <a:lnTo>
                    <a:pt x="42267" y="34898"/>
                  </a:lnTo>
                  <a:lnTo>
                    <a:pt x="15931" y="95047"/>
                  </a:lnTo>
                  <a:lnTo>
                    <a:pt x="2655" y="139268"/>
                  </a:lnTo>
                  <a:lnTo>
                    <a:pt x="0" y="169131"/>
                  </a:lnTo>
                  <a:lnTo>
                    <a:pt x="5059" y="195662"/>
                  </a:lnTo>
                  <a:lnTo>
                    <a:pt x="21061" y="227210"/>
                  </a:lnTo>
                  <a:lnTo>
                    <a:pt x="27371" y="235701"/>
                  </a:lnTo>
                  <a:lnTo>
                    <a:pt x="35086" y="240192"/>
                  </a:lnTo>
                  <a:lnTo>
                    <a:pt x="53018" y="242063"/>
                  </a:lnTo>
                  <a:lnTo>
                    <a:pt x="69567" y="235875"/>
                  </a:lnTo>
                  <a:lnTo>
                    <a:pt x="99254" y="212839"/>
                  </a:lnTo>
                  <a:lnTo>
                    <a:pt x="102896" y="203894"/>
                  </a:lnTo>
                  <a:lnTo>
                    <a:pt x="103823" y="181476"/>
                  </a:lnTo>
                  <a:lnTo>
                    <a:pt x="100093" y="171287"/>
                  </a:lnTo>
                  <a:lnTo>
                    <a:pt x="86589" y="153727"/>
                  </a:lnTo>
                  <a:lnTo>
                    <a:pt x="78075" y="149278"/>
                  </a:lnTo>
                  <a:lnTo>
                    <a:pt x="59256" y="147454"/>
                  </a:lnTo>
                  <a:lnTo>
                    <a:pt x="52834" y="148606"/>
                  </a:lnTo>
                  <a:lnTo>
                    <a:pt x="48552" y="150543"/>
                  </a:lnTo>
                  <a:lnTo>
                    <a:pt x="39990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853015" y="2295212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0" y="0"/>
                  </a:moveTo>
                  <a:lnTo>
                    <a:pt x="10529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956447" y="2110451"/>
              <a:ext cx="138725" cy="216348"/>
            </a:xfrm>
            <a:custGeom>
              <a:avLst/>
              <a:gdLst/>
              <a:ahLst/>
              <a:cxnLst/>
              <a:rect l="0" t="0" r="0" b="0"/>
              <a:pathLst>
                <a:path w="138725" h="216348">
                  <a:moveTo>
                    <a:pt x="138724" y="16305"/>
                  </a:moveTo>
                  <a:lnTo>
                    <a:pt x="101246" y="7972"/>
                  </a:lnTo>
                  <a:lnTo>
                    <a:pt x="44578" y="0"/>
                  </a:lnTo>
                  <a:lnTo>
                    <a:pt x="23181" y="2429"/>
                  </a:lnTo>
                  <a:lnTo>
                    <a:pt x="14902" y="7055"/>
                  </a:lnTo>
                  <a:lnTo>
                    <a:pt x="2583" y="21552"/>
                  </a:lnTo>
                  <a:lnTo>
                    <a:pt x="0" y="30332"/>
                  </a:lnTo>
                  <a:lnTo>
                    <a:pt x="250" y="49445"/>
                  </a:lnTo>
                  <a:lnTo>
                    <a:pt x="6967" y="79937"/>
                  </a:lnTo>
                  <a:lnTo>
                    <a:pt x="12282" y="85632"/>
                  </a:lnTo>
                  <a:lnTo>
                    <a:pt x="19334" y="88260"/>
                  </a:lnTo>
                  <a:lnTo>
                    <a:pt x="61458" y="95249"/>
                  </a:lnTo>
                  <a:lnTo>
                    <a:pt x="89964" y="110146"/>
                  </a:lnTo>
                  <a:lnTo>
                    <a:pt x="113228" y="129377"/>
                  </a:lnTo>
                  <a:lnTo>
                    <a:pt x="129350" y="155483"/>
                  </a:lnTo>
                  <a:lnTo>
                    <a:pt x="131438" y="178378"/>
                  </a:lnTo>
                  <a:lnTo>
                    <a:pt x="130357" y="191034"/>
                  </a:lnTo>
                  <a:lnTo>
                    <a:pt x="123787" y="199471"/>
                  </a:lnTo>
                  <a:lnTo>
                    <a:pt x="100890" y="208846"/>
                  </a:lnTo>
                  <a:lnTo>
                    <a:pt x="43967" y="2163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915979" y="2642653"/>
            <a:ext cx="1050721" cy="1376582"/>
            <a:chOff x="915979" y="2642653"/>
            <a:chExt cx="1050721" cy="1376582"/>
          </a:xfrm>
        </p:grpSpPr>
        <p:sp>
          <p:nvSpPr>
            <p:cNvPr id="38" name="Freeform 37"/>
            <p:cNvSpPr/>
            <p:nvPr/>
          </p:nvSpPr>
          <p:spPr>
            <a:xfrm>
              <a:off x="1147606" y="2642653"/>
              <a:ext cx="10529" cy="189513"/>
            </a:xfrm>
            <a:custGeom>
              <a:avLst/>
              <a:gdLst/>
              <a:ahLst/>
              <a:cxnLst/>
              <a:rect l="0" t="0" r="0" b="0"/>
              <a:pathLst>
                <a:path w="10529" h="189513">
                  <a:moveTo>
                    <a:pt x="0" y="0"/>
                  </a:moveTo>
                  <a:lnTo>
                    <a:pt x="5589" y="62092"/>
                  </a:lnTo>
                  <a:lnTo>
                    <a:pt x="9553" y="121882"/>
                  </a:lnTo>
                  <a:lnTo>
                    <a:pt x="10336" y="174420"/>
                  </a:lnTo>
                  <a:lnTo>
                    <a:pt x="10528" y="1895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010735" y="2705823"/>
              <a:ext cx="178986" cy="81795"/>
            </a:xfrm>
            <a:custGeom>
              <a:avLst/>
              <a:gdLst/>
              <a:ahLst/>
              <a:cxnLst/>
              <a:rect l="0" t="0" r="0" b="0"/>
              <a:pathLst>
                <a:path w="178986" h="81795">
                  <a:moveTo>
                    <a:pt x="178985" y="63171"/>
                  </a:moveTo>
                  <a:lnTo>
                    <a:pt x="120368" y="77826"/>
                  </a:lnTo>
                  <a:lnTo>
                    <a:pt x="66194" y="81794"/>
                  </a:lnTo>
                  <a:lnTo>
                    <a:pt x="26762" y="74278"/>
                  </a:lnTo>
                  <a:lnTo>
                    <a:pt x="7605" y="63818"/>
                  </a:lnTo>
                  <a:lnTo>
                    <a:pt x="2730" y="56584"/>
                  </a:lnTo>
                  <a:lnTo>
                    <a:pt x="434" y="3918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840183" y="2647394"/>
              <a:ext cx="126517" cy="279529"/>
            </a:xfrm>
            <a:custGeom>
              <a:avLst/>
              <a:gdLst/>
              <a:ahLst/>
              <a:cxnLst/>
              <a:rect l="0" t="0" r="0" b="0"/>
              <a:pathLst>
                <a:path w="126517" h="279529">
                  <a:moveTo>
                    <a:pt x="118117" y="90015"/>
                  </a:moveTo>
                  <a:lnTo>
                    <a:pt x="114998" y="47323"/>
                  </a:lnTo>
                  <a:lnTo>
                    <a:pt x="112528" y="36987"/>
                  </a:lnTo>
                  <a:lnTo>
                    <a:pt x="100425" y="19264"/>
                  </a:lnTo>
                  <a:lnTo>
                    <a:pt x="92284" y="11262"/>
                  </a:lnTo>
                  <a:lnTo>
                    <a:pt x="70761" y="2371"/>
                  </a:lnTo>
                  <a:lnTo>
                    <a:pt x="58470" y="0"/>
                  </a:lnTo>
                  <a:lnTo>
                    <a:pt x="35456" y="3605"/>
                  </a:lnTo>
                  <a:lnTo>
                    <a:pt x="24405" y="7842"/>
                  </a:lnTo>
                  <a:lnTo>
                    <a:pt x="9007" y="21908"/>
                  </a:lnTo>
                  <a:lnTo>
                    <a:pt x="3263" y="30572"/>
                  </a:lnTo>
                  <a:lnTo>
                    <a:pt x="0" y="52678"/>
                  </a:lnTo>
                  <a:lnTo>
                    <a:pt x="768" y="65123"/>
                  </a:lnTo>
                  <a:lnTo>
                    <a:pt x="4790" y="74590"/>
                  </a:lnTo>
                  <a:lnTo>
                    <a:pt x="18616" y="88229"/>
                  </a:lnTo>
                  <a:lnTo>
                    <a:pt x="39579" y="91951"/>
                  </a:lnTo>
                  <a:lnTo>
                    <a:pt x="63324" y="88536"/>
                  </a:lnTo>
                  <a:lnTo>
                    <a:pt x="85576" y="79219"/>
                  </a:lnTo>
                  <a:lnTo>
                    <a:pt x="95253" y="78138"/>
                  </a:lnTo>
                  <a:lnTo>
                    <a:pt x="112245" y="83177"/>
                  </a:lnTo>
                  <a:lnTo>
                    <a:pt x="117712" y="90135"/>
                  </a:lnTo>
                  <a:lnTo>
                    <a:pt x="123786" y="110346"/>
                  </a:lnTo>
                  <a:lnTo>
                    <a:pt x="126516" y="167514"/>
                  </a:lnTo>
                  <a:lnTo>
                    <a:pt x="120123" y="218147"/>
                  </a:lnTo>
                  <a:lnTo>
                    <a:pt x="118117" y="279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045778" y="2973975"/>
              <a:ext cx="125135" cy="205632"/>
            </a:xfrm>
            <a:custGeom>
              <a:avLst/>
              <a:gdLst/>
              <a:ahLst/>
              <a:cxnLst/>
              <a:rect l="0" t="0" r="0" b="0"/>
              <a:pathLst>
                <a:path w="125135" h="205632">
                  <a:moveTo>
                    <a:pt x="122885" y="5589"/>
                  </a:moveTo>
                  <a:lnTo>
                    <a:pt x="64268" y="5589"/>
                  </a:lnTo>
                  <a:lnTo>
                    <a:pt x="29478" y="0"/>
                  </a:lnTo>
                  <a:lnTo>
                    <a:pt x="20839" y="1863"/>
                  </a:lnTo>
                  <a:lnTo>
                    <a:pt x="13910" y="6615"/>
                  </a:lnTo>
                  <a:lnTo>
                    <a:pt x="8121" y="13292"/>
                  </a:lnTo>
                  <a:lnTo>
                    <a:pt x="1689" y="33189"/>
                  </a:lnTo>
                  <a:lnTo>
                    <a:pt x="0" y="56461"/>
                  </a:lnTo>
                  <a:lnTo>
                    <a:pt x="3148" y="78502"/>
                  </a:lnTo>
                  <a:lnTo>
                    <a:pt x="9135" y="85783"/>
                  </a:lnTo>
                  <a:lnTo>
                    <a:pt x="28266" y="93874"/>
                  </a:lnTo>
                  <a:lnTo>
                    <a:pt x="89122" y="114066"/>
                  </a:lnTo>
                  <a:lnTo>
                    <a:pt x="100376" y="120021"/>
                  </a:lnTo>
                  <a:lnTo>
                    <a:pt x="116001" y="135997"/>
                  </a:lnTo>
                  <a:lnTo>
                    <a:pt x="121805" y="145170"/>
                  </a:lnTo>
                  <a:lnTo>
                    <a:pt x="125134" y="164721"/>
                  </a:lnTo>
                  <a:lnTo>
                    <a:pt x="124385" y="174848"/>
                  </a:lnTo>
                  <a:lnTo>
                    <a:pt x="120375" y="182770"/>
                  </a:lnTo>
                  <a:lnTo>
                    <a:pt x="106562" y="194690"/>
                  </a:lnTo>
                  <a:lnTo>
                    <a:pt x="85604" y="200769"/>
                  </a:lnTo>
                  <a:lnTo>
                    <a:pt x="38657" y="2056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758259" y="3016089"/>
              <a:ext cx="144995" cy="174046"/>
            </a:xfrm>
            <a:custGeom>
              <a:avLst/>
              <a:gdLst/>
              <a:ahLst/>
              <a:cxnLst/>
              <a:rect l="0" t="0" r="0" b="0"/>
              <a:pathLst>
                <a:path w="144995" h="174046">
                  <a:moveTo>
                    <a:pt x="0" y="5589"/>
                  </a:moveTo>
                  <a:lnTo>
                    <a:pt x="58616" y="5589"/>
                  </a:lnTo>
                  <a:lnTo>
                    <a:pt x="111621" y="4419"/>
                  </a:lnTo>
                  <a:lnTo>
                    <a:pt x="135007" y="0"/>
                  </a:lnTo>
                  <a:lnTo>
                    <a:pt x="141477" y="1863"/>
                  </a:lnTo>
                  <a:lnTo>
                    <a:pt x="144621" y="6615"/>
                  </a:lnTo>
                  <a:lnTo>
                    <a:pt x="144994" y="21253"/>
                  </a:lnTo>
                  <a:lnTo>
                    <a:pt x="132582" y="75026"/>
                  </a:lnTo>
                  <a:lnTo>
                    <a:pt x="119169" y="127796"/>
                  </a:lnTo>
                  <a:lnTo>
                    <a:pt x="105285" y="1740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915979" y="3318373"/>
              <a:ext cx="140861" cy="187617"/>
            </a:xfrm>
            <a:custGeom>
              <a:avLst/>
              <a:gdLst/>
              <a:ahLst/>
              <a:cxnLst/>
              <a:rect l="0" t="0" r="0" b="0"/>
              <a:pathLst>
                <a:path w="140861" h="187617">
                  <a:moveTo>
                    <a:pt x="0" y="19160"/>
                  </a:moveTo>
                  <a:lnTo>
                    <a:pt x="42692" y="16041"/>
                  </a:lnTo>
                  <a:lnTo>
                    <a:pt x="96002" y="2372"/>
                  </a:lnTo>
                  <a:lnTo>
                    <a:pt x="121436" y="0"/>
                  </a:lnTo>
                  <a:lnTo>
                    <a:pt x="130090" y="4047"/>
                  </a:lnTo>
                  <a:lnTo>
                    <a:pt x="135860" y="11425"/>
                  </a:lnTo>
                  <a:lnTo>
                    <a:pt x="139706" y="21022"/>
                  </a:lnTo>
                  <a:lnTo>
                    <a:pt x="140860" y="41045"/>
                  </a:lnTo>
                  <a:lnTo>
                    <a:pt x="127820" y="94139"/>
                  </a:lnTo>
                  <a:lnTo>
                    <a:pt x="103125" y="154582"/>
                  </a:lnTo>
                  <a:lnTo>
                    <a:pt x="84228" y="1876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698381" y="3305948"/>
              <a:ext cx="7236" cy="200042"/>
            </a:xfrm>
            <a:custGeom>
              <a:avLst/>
              <a:gdLst/>
              <a:ahLst/>
              <a:cxnLst/>
              <a:rect l="0" t="0" r="0" b="0"/>
              <a:pathLst>
                <a:path w="7236" h="200042">
                  <a:moveTo>
                    <a:pt x="7235" y="0"/>
                  </a:moveTo>
                  <a:lnTo>
                    <a:pt x="0" y="27556"/>
                  </a:lnTo>
                  <a:lnTo>
                    <a:pt x="477" y="83778"/>
                  </a:lnTo>
                  <a:lnTo>
                    <a:pt x="5900" y="140291"/>
                  </a:lnTo>
                  <a:lnTo>
                    <a:pt x="7235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802878" y="3308875"/>
              <a:ext cx="134366" cy="209634"/>
            </a:xfrm>
            <a:custGeom>
              <a:avLst/>
              <a:gdLst/>
              <a:ahLst/>
              <a:cxnLst/>
              <a:rect l="0" t="0" r="0" b="0"/>
              <a:pathLst>
                <a:path w="134366" h="209634">
                  <a:moveTo>
                    <a:pt x="8023" y="18130"/>
                  </a:moveTo>
                  <a:lnTo>
                    <a:pt x="19202" y="6951"/>
                  </a:lnTo>
                  <a:lnTo>
                    <a:pt x="37168" y="1463"/>
                  </a:lnTo>
                  <a:lnTo>
                    <a:pt x="48510" y="0"/>
                  </a:lnTo>
                  <a:lnTo>
                    <a:pt x="67351" y="4613"/>
                  </a:lnTo>
                  <a:lnTo>
                    <a:pt x="104100" y="26638"/>
                  </a:lnTo>
                  <a:lnTo>
                    <a:pt x="118184" y="46088"/>
                  </a:lnTo>
                  <a:lnTo>
                    <a:pt x="127174" y="70330"/>
                  </a:lnTo>
                  <a:lnTo>
                    <a:pt x="131065" y="111455"/>
                  </a:lnTo>
                  <a:lnTo>
                    <a:pt x="124159" y="157826"/>
                  </a:lnTo>
                  <a:lnTo>
                    <a:pt x="113841" y="183162"/>
                  </a:lnTo>
                  <a:lnTo>
                    <a:pt x="98337" y="199882"/>
                  </a:lnTo>
                  <a:lnTo>
                    <a:pt x="89290" y="205978"/>
                  </a:lnTo>
                  <a:lnTo>
                    <a:pt x="69878" y="209633"/>
                  </a:lnTo>
                  <a:lnTo>
                    <a:pt x="49552" y="206187"/>
                  </a:lnTo>
                  <a:lnTo>
                    <a:pt x="28820" y="196857"/>
                  </a:lnTo>
                  <a:lnTo>
                    <a:pt x="3007" y="172862"/>
                  </a:lnTo>
                  <a:lnTo>
                    <a:pt x="0" y="164568"/>
                  </a:lnTo>
                  <a:lnTo>
                    <a:pt x="334" y="156700"/>
                  </a:lnTo>
                  <a:lnTo>
                    <a:pt x="2897" y="149114"/>
                  </a:lnTo>
                  <a:lnTo>
                    <a:pt x="15104" y="137566"/>
                  </a:lnTo>
                  <a:lnTo>
                    <a:pt x="33397" y="129704"/>
                  </a:lnTo>
                  <a:lnTo>
                    <a:pt x="68834" y="126448"/>
                  </a:lnTo>
                  <a:lnTo>
                    <a:pt x="109722" y="132116"/>
                  </a:lnTo>
                  <a:lnTo>
                    <a:pt x="134365" y="1339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922138" y="3737616"/>
              <a:ext cx="120184" cy="281619"/>
            </a:xfrm>
            <a:custGeom>
              <a:avLst/>
              <a:gdLst/>
              <a:ahLst/>
              <a:cxnLst/>
              <a:rect l="0" t="0" r="0" b="0"/>
              <a:pathLst>
                <a:path w="120184" h="281619">
                  <a:moveTo>
                    <a:pt x="120183" y="42114"/>
                  </a:moveTo>
                  <a:lnTo>
                    <a:pt x="108730" y="96259"/>
                  </a:lnTo>
                  <a:lnTo>
                    <a:pt x="91985" y="157909"/>
                  </a:lnTo>
                  <a:lnTo>
                    <a:pt x="74543" y="219479"/>
                  </a:lnTo>
                  <a:lnTo>
                    <a:pt x="64026" y="252204"/>
                  </a:lnTo>
                  <a:lnTo>
                    <a:pt x="64028" y="261723"/>
                  </a:lnTo>
                  <a:lnTo>
                    <a:pt x="70268" y="278538"/>
                  </a:lnTo>
                  <a:lnTo>
                    <a:pt x="75208" y="281618"/>
                  </a:lnTo>
                  <a:lnTo>
                    <a:pt x="80841" y="281332"/>
                  </a:lnTo>
                  <a:lnTo>
                    <a:pt x="86936" y="278802"/>
                  </a:lnTo>
                  <a:lnTo>
                    <a:pt x="96828" y="266632"/>
                  </a:lnTo>
                  <a:lnTo>
                    <a:pt x="112710" y="224634"/>
                  </a:lnTo>
                  <a:lnTo>
                    <a:pt x="113742" y="201613"/>
                  </a:lnTo>
                  <a:lnTo>
                    <a:pt x="109131" y="179683"/>
                  </a:lnTo>
                  <a:lnTo>
                    <a:pt x="99283" y="158238"/>
                  </a:lnTo>
                  <a:lnTo>
                    <a:pt x="45573" y="103849"/>
                  </a:lnTo>
                  <a:lnTo>
                    <a:pt x="14628" y="84453"/>
                  </a:lnTo>
                  <a:lnTo>
                    <a:pt x="7699" y="76189"/>
                  </a:lnTo>
                  <a:lnTo>
                    <a:pt x="0" y="54529"/>
                  </a:lnTo>
                  <a:lnTo>
                    <a:pt x="287" y="44541"/>
                  </a:lnTo>
                  <a:lnTo>
                    <a:pt x="6844" y="27205"/>
                  </a:lnTo>
                  <a:lnTo>
                    <a:pt x="14208" y="21647"/>
                  </a:lnTo>
                  <a:lnTo>
                    <a:pt x="53409" y="9605"/>
                  </a:lnTo>
                  <a:lnTo>
                    <a:pt x="7806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684993" y="3769202"/>
              <a:ext cx="10096" cy="136871"/>
            </a:xfrm>
            <a:custGeom>
              <a:avLst/>
              <a:gdLst/>
              <a:ahLst/>
              <a:cxnLst/>
              <a:rect l="0" t="0" r="0" b="0"/>
              <a:pathLst>
                <a:path w="10096" h="136871">
                  <a:moveTo>
                    <a:pt x="10095" y="0"/>
                  </a:moveTo>
                  <a:lnTo>
                    <a:pt x="1761" y="37478"/>
                  </a:lnTo>
                  <a:lnTo>
                    <a:pt x="0" y="94490"/>
                  </a:lnTo>
                  <a:lnTo>
                    <a:pt x="2878" y="115305"/>
                  </a:lnTo>
                  <a:lnTo>
                    <a:pt x="10095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779316" y="3742556"/>
              <a:ext cx="168457" cy="184589"/>
            </a:xfrm>
            <a:custGeom>
              <a:avLst/>
              <a:gdLst/>
              <a:ahLst/>
              <a:cxnLst/>
              <a:rect l="0" t="0" r="0" b="0"/>
              <a:pathLst>
                <a:path w="168457" h="184589">
                  <a:moveTo>
                    <a:pt x="0" y="5589"/>
                  </a:moveTo>
                  <a:lnTo>
                    <a:pt x="16767" y="0"/>
                  </a:lnTo>
                  <a:lnTo>
                    <a:pt x="49552" y="2113"/>
                  </a:lnTo>
                  <a:lnTo>
                    <a:pt x="92976" y="14477"/>
                  </a:lnTo>
                  <a:lnTo>
                    <a:pt x="132664" y="44901"/>
                  </a:lnTo>
                  <a:lnTo>
                    <a:pt x="140850" y="64785"/>
                  </a:lnTo>
                  <a:lnTo>
                    <a:pt x="143318" y="89220"/>
                  </a:lnTo>
                  <a:lnTo>
                    <a:pt x="132361" y="151291"/>
                  </a:lnTo>
                  <a:lnTo>
                    <a:pt x="116947" y="178481"/>
                  </a:lnTo>
                  <a:lnTo>
                    <a:pt x="109550" y="182852"/>
                  </a:lnTo>
                  <a:lnTo>
                    <a:pt x="91972" y="184588"/>
                  </a:lnTo>
                  <a:lnTo>
                    <a:pt x="83542" y="179904"/>
                  </a:lnTo>
                  <a:lnTo>
                    <a:pt x="67935" y="162221"/>
                  </a:lnTo>
                  <a:lnTo>
                    <a:pt x="51584" y="131547"/>
                  </a:lnTo>
                  <a:lnTo>
                    <a:pt x="50767" y="121146"/>
                  </a:lnTo>
                  <a:lnTo>
                    <a:pt x="56098" y="100231"/>
                  </a:lnTo>
                  <a:lnTo>
                    <a:pt x="69386" y="85477"/>
                  </a:lnTo>
                  <a:lnTo>
                    <a:pt x="106512" y="66473"/>
                  </a:lnTo>
                  <a:lnTo>
                    <a:pt x="126887" y="65014"/>
                  </a:lnTo>
                  <a:lnTo>
                    <a:pt x="168456" y="687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50" name="Straight Connector 49"/>
          <p:cNvCxnSpPr/>
          <p:nvPr/>
        </p:nvCxnSpPr>
        <p:spPr>
          <a:xfrm flipV="1">
            <a:off x="4379848" y="579119"/>
            <a:ext cx="189485" cy="3527045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4379848" y="4074540"/>
            <a:ext cx="3032253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0" name="Group 59"/>
          <p:cNvGrpSpPr/>
          <p:nvPr/>
        </p:nvGrpSpPr>
        <p:grpSpPr>
          <a:xfrm>
            <a:off x="3642860" y="2010943"/>
            <a:ext cx="402483" cy="1084436"/>
            <a:chOff x="3642860" y="2010943"/>
            <a:chExt cx="402483" cy="1084436"/>
          </a:xfrm>
        </p:grpSpPr>
        <p:sp>
          <p:nvSpPr>
            <p:cNvPr id="52" name="Freeform 51"/>
            <p:cNvSpPr/>
            <p:nvPr/>
          </p:nvSpPr>
          <p:spPr>
            <a:xfrm>
              <a:off x="3642860" y="2758466"/>
              <a:ext cx="195679" cy="336913"/>
            </a:xfrm>
            <a:custGeom>
              <a:avLst/>
              <a:gdLst/>
              <a:ahLst/>
              <a:cxnLst/>
              <a:rect l="0" t="0" r="0" b="0"/>
              <a:pathLst>
                <a:path w="195679" h="336913">
                  <a:moveTo>
                    <a:pt x="0" y="336912"/>
                  </a:moveTo>
                  <a:lnTo>
                    <a:pt x="48931" y="325459"/>
                  </a:lnTo>
                  <a:lnTo>
                    <a:pt x="102472" y="312163"/>
                  </a:lnTo>
                  <a:lnTo>
                    <a:pt x="136037" y="296174"/>
                  </a:lnTo>
                  <a:lnTo>
                    <a:pt x="143334" y="287526"/>
                  </a:lnTo>
                  <a:lnTo>
                    <a:pt x="151441" y="265440"/>
                  </a:lnTo>
                  <a:lnTo>
                    <a:pt x="148805" y="243145"/>
                  </a:lnTo>
                  <a:lnTo>
                    <a:pt x="144827" y="232287"/>
                  </a:lnTo>
                  <a:lnTo>
                    <a:pt x="131048" y="217102"/>
                  </a:lnTo>
                  <a:lnTo>
                    <a:pt x="83461" y="193883"/>
                  </a:lnTo>
                  <a:lnTo>
                    <a:pt x="62830" y="186386"/>
                  </a:lnTo>
                  <a:lnTo>
                    <a:pt x="60604" y="182749"/>
                  </a:lnTo>
                  <a:lnTo>
                    <a:pt x="63799" y="179154"/>
                  </a:lnTo>
                  <a:lnTo>
                    <a:pt x="125126" y="154823"/>
                  </a:lnTo>
                  <a:lnTo>
                    <a:pt x="170419" y="122424"/>
                  </a:lnTo>
                  <a:lnTo>
                    <a:pt x="185316" y="108613"/>
                  </a:lnTo>
                  <a:lnTo>
                    <a:pt x="193497" y="88436"/>
                  </a:lnTo>
                  <a:lnTo>
                    <a:pt x="195678" y="76505"/>
                  </a:lnTo>
                  <a:lnTo>
                    <a:pt x="193623" y="65041"/>
                  </a:lnTo>
                  <a:lnTo>
                    <a:pt x="181981" y="42945"/>
                  </a:lnTo>
                  <a:lnTo>
                    <a:pt x="165108" y="27665"/>
                  </a:lnTo>
                  <a:lnTo>
                    <a:pt x="125680" y="8324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736397" y="2610869"/>
              <a:ext cx="138091" cy="84427"/>
            </a:xfrm>
            <a:custGeom>
              <a:avLst/>
              <a:gdLst/>
              <a:ahLst/>
              <a:cxnLst/>
              <a:rect l="0" t="0" r="0" b="0"/>
              <a:pathLst>
                <a:path w="138091" h="84427">
                  <a:moveTo>
                    <a:pt x="74919" y="84426"/>
                  </a:moveTo>
                  <a:lnTo>
                    <a:pt x="74919" y="62069"/>
                  </a:lnTo>
                  <a:lnTo>
                    <a:pt x="63740" y="31398"/>
                  </a:lnTo>
                  <a:lnTo>
                    <a:pt x="45610" y="5673"/>
                  </a:lnTo>
                  <a:lnTo>
                    <a:pt x="37832" y="1508"/>
                  </a:lnTo>
                  <a:lnTo>
                    <a:pt x="19831" y="0"/>
                  </a:lnTo>
                  <a:lnTo>
                    <a:pt x="12457" y="3576"/>
                  </a:lnTo>
                  <a:lnTo>
                    <a:pt x="1145" y="16907"/>
                  </a:lnTo>
                  <a:lnTo>
                    <a:pt x="0" y="25375"/>
                  </a:lnTo>
                  <a:lnTo>
                    <a:pt x="4967" y="44143"/>
                  </a:lnTo>
                  <a:lnTo>
                    <a:pt x="18093" y="61063"/>
                  </a:lnTo>
                  <a:lnTo>
                    <a:pt x="26506" y="68851"/>
                  </a:lnTo>
                  <a:lnTo>
                    <a:pt x="36795" y="72873"/>
                  </a:lnTo>
                  <a:lnTo>
                    <a:pt x="60704" y="74222"/>
                  </a:lnTo>
                  <a:lnTo>
                    <a:pt x="94883" y="62815"/>
                  </a:lnTo>
                  <a:lnTo>
                    <a:pt x="110308" y="47915"/>
                  </a:lnTo>
                  <a:lnTo>
                    <a:pt x="138090" y="107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779730" y="2516310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0" y="0"/>
                  </a:moveTo>
                  <a:lnTo>
                    <a:pt x="42692" y="3120"/>
                  </a:lnTo>
                  <a:lnTo>
                    <a:pt x="84228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663917" y="24952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819352" y="2379440"/>
              <a:ext cx="225991" cy="210571"/>
            </a:xfrm>
            <a:custGeom>
              <a:avLst/>
              <a:gdLst/>
              <a:ahLst/>
              <a:cxnLst/>
              <a:rect l="0" t="0" r="0" b="0"/>
              <a:pathLst>
                <a:path w="225991" h="210571">
                  <a:moveTo>
                    <a:pt x="76192" y="0"/>
                  </a:moveTo>
                  <a:lnTo>
                    <a:pt x="33500" y="3119"/>
                  </a:lnTo>
                  <a:lnTo>
                    <a:pt x="23164" y="5589"/>
                  </a:lnTo>
                  <a:lnTo>
                    <a:pt x="15103" y="10745"/>
                  </a:lnTo>
                  <a:lnTo>
                    <a:pt x="3028" y="25833"/>
                  </a:lnTo>
                  <a:lnTo>
                    <a:pt x="0" y="44237"/>
                  </a:lnTo>
                  <a:lnTo>
                    <a:pt x="831" y="54057"/>
                  </a:lnTo>
                  <a:lnTo>
                    <a:pt x="7993" y="71209"/>
                  </a:lnTo>
                  <a:lnTo>
                    <a:pt x="13179" y="79058"/>
                  </a:lnTo>
                  <a:lnTo>
                    <a:pt x="21315" y="84291"/>
                  </a:lnTo>
                  <a:lnTo>
                    <a:pt x="42833" y="90105"/>
                  </a:lnTo>
                  <a:lnTo>
                    <a:pt x="52783" y="88146"/>
                  </a:lnTo>
                  <a:lnTo>
                    <a:pt x="70077" y="76611"/>
                  </a:lnTo>
                  <a:lnTo>
                    <a:pt x="79323" y="56666"/>
                  </a:lnTo>
                  <a:lnTo>
                    <a:pt x="81789" y="44796"/>
                  </a:lnTo>
                  <a:lnTo>
                    <a:pt x="86942" y="38053"/>
                  </a:lnTo>
                  <a:lnTo>
                    <a:pt x="93887" y="34727"/>
                  </a:lnTo>
                  <a:lnTo>
                    <a:pt x="147542" y="33169"/>
                  </a:lnTo>
                  <a:lnTo>
                    <a:pt x="180781" y="41283"/>
                  </a:lnTo>
                  <a:lnTo>
                    <a:pt x="202225" y="51884"/>
                  </a:lnTo>
                  <a:lnTo>
                    <a:pt x="217214" y="67513"/>
                  </a:lnTo>
                  <a:lnTo>
                    <a:pt x="222849" y="76594"/>
                  </a:lnTo>
                  <a:lnTo>
                    <a:pt x="225990" y="99162"/>
                  </a:lnTo>
                  <a:lnTo>
                    <a:pt x="218475" y="146190"/>
                  </a:lnTo>
                  <a:lnTo>
                    <a:pt x="197109" y="188430"/>
                  </a:lnTo>
                  <a:lnTo>
                    <a:pt x="192005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653388" y="2200455"/>
              <a:ext cx="284271" cy="120831"/>
            </a:xfrm>
            <a:custGeom>
              <a:avLst/>
              <a:gdLst/>
              <a:ahLst/>
              <a:cxnLst/>
              <a:rect l="0" t="0" r="0" b="0"/>
              <a:pathLst>
                <a:path w="284271" h="120831">
                  <a:moveTo>
                    <a:pt x="0" y="84228"/>
                  </a:moveTo>
                  <a:lnTo>
                    <a:pt x="27556" y="91464"/>
                  </a:lnTo>
                  <a:lnTo>
                    <a:pt x="83779" y="97226"/>
                  </a:lnTo>
                  <a:lnTo>
                    <a:pt x="140292" y="109283"/>
                  </a:lnTo>
                  <a:lnTo>
                    <a:pt x="196515" y="115694"/>
                  </a:lnTo>
                  <a:lnTo>
                    <a:pt x="224600" y="120830"/>
                  </a:lnTo>
                  <a:lnTo>
                    <a:pt x="230452" y="120328"/>
                  </a:lnTo>
                  <a:lnTo>
                    <a:pt x="230844" y="117653"/>
                  </a:lnTo>
                  <a:lnTo>
                    <a:pt x="227595" y="113531"/>
                  </a:lnTo>
                  <a:lnTo>
                    <a:pt x="183296" y="85766"/>
                  </a:lnTo>
                  <a:lnTo>
                    <a:pt x="179519" y="78235"/>
                  </a:lnTo>
                  <a:lnTo>
                    <a:pt x="178442" y="60508"/>
                  </a:lnTo>
                  <a:lnTo>
                    <a:pt x="182132" y="52037"/>
                  </a:lnTo>
                  <a:lnTo>
                    <a:pt x="195592" y="36386"/>
                  </a:lnTo>
                  <a:lnTo>
                    <a:pt x="222900" y="20010"/>
                  </a:lnTo>
                  <a:lnTo>
                    <a:pt x="28427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695502" y="2074114"/>
              <a:ext cx="242157" cy="31586"/>
            </a:xfrm>
            <a:custGeom>
              <a:avLst/>
              <a:gdLst/>
              <a:ahLst/>
              <a:cxnLst/>
              <a:rect l="0" t="0" r="0" b="0"/>
              <a:pathLst>
                <a:path w="242157" h="31586">
                  <a:moveTo>
                    <a:pt x="0" y="0"/>
                  </a:moveTo>
                  <a:lnTo>
                    <a:pt x="42692" y="3119"/>
                  </a:lnTo>
                  <a:lnTo>
                    <a:pt x="105336" y="21330"/>
                  </a:lnTo>
                  <a:lnTo>
                    <a:pt x="143125" y="28547"/>
                  </a:lnTo>
                  <a:lnTo>
                    <a:pt x="202707" y="30985"/>
                  </a:lnTo>
                  <a:lnTo>
                    <a:pt x="242156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779730" y="2010943"/>
              <a:ext cx="84229" cy="147400"/>
            </a:xfrm>
            <a:custGeom>
              <a:avLst/>
              <a:gdLst/>
              <a:ahLst/>
              <a:cxnLst/>
              <a:rect l="0" t="0" r="0" b="0"/>
              <a:pathLst>
                <a:path w="84229" h="147400">
                  <a:moveTo>
                    <a:pt x="84228" y="0"/>
                  </a:moveTo>
                  <a:lnTo>
                    <a:pt x="48311" y="55044"/>
                  </a:lnTo>
                  <a:lnTo>
                    <a:pt x="20895" y="106452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5453761" y="4530989"/>
            <a:ext cx="1842812" cy="333177"/>
            <a:chOff x="5453761" y="4530989"/>
            <a:chExt cx="1842812" cy="333177"/>
          </a:xfrm>
        </p:grpSpPr>
        <p:sp>
          <p:nvSpPr>
            <p:cNvPr id="61" name="Freeform 60"/>
            <p:cNvSpPr/>
            <p:nvPr/>
          </p:nvSpPr>
          <p:spPr>
            <a:xfrm>
              <a:off x="5496867" y="4591432"/>
              <a:ext cx="41123" cy="177978"/>
            </a:xfrm>
            <a:custGeom>
              <a:avLst/>
              <a:gdLst/>
              <a:ahLst/>
              <a:cxnLst/>
              <a:rect l="0" t="0" r="0" b="0"/>
              <a:pathLst>
                <a:path w="41123" h="177978">
                  <a:moveTo>
                    <a:pt x="0" y="0"/>
                  </a:moveTo>
                  <a:lnTo>
                    <a:pt x="3134" y="15874"/>
                  </a:lnTo>
                  <a:lnTo>
                    <a:pt x="16678" y="74467"/>
                  </a:lnTo>
                  <a:lnTo>
                    <a:pt x="27121" y="131190"/>
                  </a:lnTo>
                  <a:lnTo>
                    <a:pt x="41122" y="1779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537989" y="477993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632746" y="4592159"/>
              <a:ext cx="42115" cy="272007"/>
            </a:xfrm>
            <a:custGeom>
              <a:avLst/>
              <a:gdLst/>
              <a:ahLst/>
              <a:cxnLst/>
              <a:rect l="0" t="0" r="0" b="0"/>
              <a:pathLst>
                <a:path w="42115" h="272007">
                  <a:moveTo>
                    <a:pt x="0" y="0"/>
                  </a:moveTo>
                  <a:lnTo>
                    <a:pt x="0" y="28811"/>
                  </a:lnTo>
                  <a:lnTo>
                    <a:pt x="1170" y="88685"/>
                  </a:lnTo>
                  <a:lnTo>
                    <a:pt x="11453" y="145847"/>
                  </a:lnTo>
                  <a:lnTo>
                    <a:pt x="21331" y="194072"/>
                  </a:lnTo>
                  <a:lnTo>
                    <a:pt x="31666" y="240336"/>
                  </a:lnTo>
                  <a:lnTo>
                    <a:pt x="42114" y="2720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453761" y="4632538"/>
              <a:ext cx="305328" cy="31587"/>
            </a:xfrm>
            <a:custGeom>
              <a:avLst/>
              <a:gdLst/>
              <a:ahLst/>
              <a:cxnLst/>
              <a:rect l="0" t="0" r="0" b="0"/>
              <a:pathLst>
                <a:path w="305328" h="31587">
                  <a:moveTo>
                    <a:pt x="305327" y="31586"/>
                  </a:moveTo>
                  <a:lnTo>
                    <a:pt x="262635" y="28467"/>
                  </a:lnTo>
                  <a:lnTo>
                    <a:pt x="200919" y="14798"/>
                  </a:lnTo>
                  <a:lnTo>
                    <a:pt x="152599" y="11794"/>
                  </a:lnTo>
                  <a:lnTo>
                    <a:pt x="101237" y="9734"/>
                  </a:lnTo>
                  <a:lnTo>
                    <a:pt x="51313" y="340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474818" y="4737823"/>
              <a:ext cx="273742" cy="21058"/>
            </a:xfrm>
            <a:custGeom>
              <a:avLst/>
              <a:gdLst/>
              <a:ahLst/>
              <a:cxnLst/>
              <a:rect l="0" t="0" r="0" b="0"/>
              <a:pathLst>
                <a:path w="273742" h="21058">
                  <a:moveTo>
                    <a:pt x="273741" y="0"/>
                  </a:moveTo>
                  <a:lnTo>
                    <a:pt x="224810" y="3120"/>
                  </a:lnTo>
                  <a:lnTo>
                    <a:pt x="165680" y="9065"/>
                  </a:lnTo>
                  <a:lnTo>
                    <a:pt x="117461" y="15684"/>
                  </a:lnTo>
                  <a:lnTo>
                    <a:pt x="66129" y="19465"/>
                  </a:lnTo>
                  <a:lnTo>
                    <a:pt x="37580" y="2035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911100" y="4706238"/>
              <a:ext cx="137197" cy="150332"/>
            </a:xfrm>
            <a:custGeom>
              <a:avLst/>
              <a:gdLst/>
              <a:ahLst/>
              <a:cxnLst/>
              <a:rect l="0" t="0" r="0" b="0"/>
              <a:pathLst>
                <a:path w="137197" h="150332">
                  <a:moveTo>
                    <a:pt x="79615" y="21057"/>
                  </a:moveTo>
                  <a:lnTo>
                    <a:pt x="35652" y="41300"/>
                  </a:lnTo>
                  <a:lnTo>
                    <a:pt x="10957" y="66050"/>
                  </a:lnTo>
                  <a:lnTo>
                    <a:pt x="2307" y="88627"/>
                  </a:lnTo>
                  <a:lnTo>
                    <a:pt x="0" y="101199"/>
                  </a:lnTo>
                  <a:lnTo>
                    <a:pt x="3676" y="121406"/>
                  </a:lnTo>
                  <a:lnTo>
                    <a:pt x="7932" y="130071"/>
                  </a:lnTo>
                  <a:lnTo>
                    <a:pt x="22020" y="142817"/>
                  </a:lnTo>
                  <a:lnTo>
                    <a:pt x="30690" y="147854"/>
                  </a:lnTo>
                  <a:lnTo>
                    <a:pt x="52801" y="150331"/>
                  </a:lnTo>
                  <a:lnTo>
                    <a:pt x="99535" y="142389"/>
                  </a:lnTo>
                  <a:lnTo>
                    <a:pt x="118104" y="129964"/>
                  </a:lnTo>
                  <a:lnTo>
                    <a:pt x="126331" y="121738"/>
                  </a:lnTo>
                  <a:lnTo>
                    <a:pt x="135473" y="97000"/>
                  </a:lnTo>
                  <a:lnTo>
                    <a:pt x="137196" y="68847"/>
                  </a:lnTo>
                  <a:lnTo>
                    <a:pt x="130163" y="44637"/>
                  </a:lnTo>
                  <a:lnTo>
                    <a:pt x="10067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102126" y="4532045"/>
              <a:ext cx="83692" cy="321593"/>
            </a:xfrm>
            <a:custGeom>
              <a:avLst/>
              <a:gdLst/>
              <a:ahLst/>
              <a:cxnLst/>
              <a:rect l="0" t="0" r="0" b="0"/>
              <a:pathLst>
                <a:path w="83692" h="321593">
                  <a:moveTo>
                    <a:pt x="78102" y="321592"/>
                  </a:moveTo>
                  <a:lnTo>
                    <a:pt x="83691" y="304825"/>
                  </a:lnTo>
                  <a:lnTo>
                    <a:pt x="81578" y="272040"/>
                  </a:lnTo>
                  <a:lnTo>
                    <a:pt x="67107" y="213595"/>
                  </a:lnTo>
                  <a:lnTo>
                    <a:pt x="48795" y="154165"/>
                  </a:lnTo>
                  <a:lnTo>
                    <a:pt x="23405" y="95040"/>
                  </a:lnTo>
                  <a:lnTo>
                    <a:pt x="8199" y="4161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085471" y="4626949"/>
              <a:ext cx="115815" cy="5590"/>
            </a:xfrm>
            <a:custGeom>
              <a:avLst/>
              <a:gdLst/>
              <a:ahLst/>
              <a:cxnLst/>
              <a:rect l="0" t="0" r="0" b="0"/>
              <a:pathLst>
                <a:path w="115815" h="5590">
                  <a:moveTo>
                    <a:pt x="115814" y="5589"/>
                  </a:moveTo>
                  <a:lnTo>
                    <a:pt x="57197" y="0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456390" y="4530989"/>
              <a:ext cx="169025" cy="291064"/>
            </a:xfrm>
            <a:custGeom>
              <a:avLst/>
              <a:gdLst/>
              <a:ahLst/>
              <a:cxnLst/>
              <a:rect l="0" t="0" r="0" b="0"/>
              <a:pathLst>
                <a:path w="169025" h="291064">
                  <a:moveTo>
                    <a:pt x="0" y="0"/>
                  </a:moveTo>
                  <a:lnTo>
                    <a:pt x="6273" y="54290"/>
                  </a:lnTo>
                  <a:lnTo>
                    <a:pt x="18967" y="116738"/>
                  </a:lnTo>
                  <a:lnTo>
                    <a:pt x="27150" y="169150"/>
                  </a:lnTo>
                  <a:lnTo>
                    <a:pt x="37232" y="230208"/>
                  </a:lnTo>
                  <a:lnTo>
                    <a:pt x="37429" y="247638"/>
                  </a:lnTo>
                  <a:lnTo>
                    <a:pt x="35844" y="245735"/>
                  </a:lnTo>
                  <a:lnTo>
                    <a:pt x="32133" y="231143"/>
                  </a:lnTo>
                  <a:lnTo>
                    <a:pt x="30484" y="209060"/>
                  </a:lnTo>
                  <a:lnTo>
                    <a:pt x="35990" y="189886"/>
                  </a:lnTo>
                  <a:lnTo>
                    <a:pt x="58589" y="158513"/>
                  </a:lnTo>
                  <a:lnTo>
                    <a:pt x="66328" y="154733"/>
                  </a:lnTo>
                  <a:lnTo>
                    <a:pt x="84286" y="153652"/>
                  </a:lnTo>
                  <a:lnTo>
                    <a:pt x="114127" y="165211"/>
                  </a:lnTo>
                  <a:lnTo>
                    <a:pt x="139606" y="189043"/>
                  </a:lnTo>
                  <a:lnTo>
                    <a:pt x="164865" y="238850"/>
                  </a:lnTo>
                  <a:lnTo>
                    <a:pt x="168765" y="249235"/>
                  </a:lnTo>
                  <a:lnTo>
                    <a:pt x="169024" y="258498"/>
                  </a:lnTo>
                  <a:lnTo>
                    <a:pt x="163074" y="275030"/>
                  </a:lnTo>
                  <a:lnTo>
                    <a:pt x="154702" y="280374"/>
                  </a:lnTo>
                  <a:lnTo>
                    <a:pt x="105477" y="288951"/>
                  </a:lnTo>
                  <a:lnTo>
                    <a:pt x="71279" y="2910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684402" y="4674653"/>
              <a:ext cx="87988" cy="116166"/>
            </a:xfrm>
            <a:custGeom>
              <a:avLst/>
              <a:gdLst/>
              <a:ahLst/>
              <a:cxnLst/>
              <a:rect l="0" t="0" r="0" b="0"/>
              <a:pathLst>
                <a:path w="87988" h="116166">
                  <a:moveTo>
                    <a:pt x="53836" y="31585"/>
                  </a:moveTo>
                  <a:lnTo>
                    <a:pt x="37069" y="25996"/>
                  </a:lnTo>
                  <a:lnTo>
                    <a:pt x="30960" y="27859"/>
                  </a:lnTo>
                  <a:lnTo>
                    <a:pt x="25717" y="32611"/>
                  </a:lnTo>
                  <a:lnTo>
                    <a:pt x="3308" y="59864"/>
                  </a:lnTo>
                  <a:lnTo>
                    <a:pt x="263" y="67985"/>
                  </a:lnTo>
                  <a:lnTo>
                    <a:pt x="0" y="86367"/>
                  </a:lnTo>
                  <a:lnTo>
                    <a:pt x="6902" y="103116"/>
                  </a:lnTo>
                  <a:lnTo>
                    <a:pt x="12019" y="110857"/>
                  </a:lnTo>
                  <a:lnTo>
                    <a:pt x="18939" y="114849"/>
                  </a:lnTo>
                  <a:lnTo>
                    <a:pt x="35987" y="116165"/>
                  </a:lnTo>
                  <a:lnTo>
                    <a:pt x="65315" y="110328"/>
                  </a:lnTo>
                  <a:lnTo>
                    <a:pt x="73187" y="103968"/>
                  </a:lnTo>
                  <a:lnTo>
                    <a:pt x="85053" y="84422"/>
                  </a:lnTo>
                  <a:lnTo>
                    <a:pt x="87987" y="63257"/>
                  </a:lnTo>
                  <a:lnTo>
                    <a:pt x="84222" y="43322"/>
                  </a:lnTo>
                  <a:lnTo>
                    <a:pt x="65861" y="14580"/>
                  </a:lnTo>
                  <a:lnTo>
                    <a:pt x="5383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818063" y="4643067"/>
              <a:ext cx="91649" cy="132054"/>
            </a:xfrm>
            <a:custGeom>
              <a:avLst/>
              <a:gdLst/>
              <a:ahLst/>
              <a:cxnLst/>
              <a:rect l="0" t="0" r="0" b="0"/>
              <a:pathLst>
                <a:path w="91649" h="132054">
                  <a:moveTo>
                    <a:pt x="67574" y="21057"/>
                  </a:moveTo>
                  <a:lnTo>
                    <a:pt x="45218" y="21057"/>
                  </a:lnTo>
                  <a:lnTo>
                    <a:pt x="14547" y="32235"/>
                  </a:lnTo>
                  <a:lnTo>
                    <a:pt x="7656" y="40207"/>
                  </a:lnTo>
                  <a:lnTo>
                    <a:pt x="0" y="61544"/>
                  </a:lnTo>
                  <a:lnTo>
                    <a:pt x="1278" y="94274"/>
                  </a:lnTo>
                  <a:lnTo>
                    <a:pt x="9254" y="112479"/>
                  </a:lnTo>
                  <a:lnTo>
                    <a:pt x="14656" y="120610"/>
                  </a:lnTo>
                  <a:lnTo>
                    <a:pt x="22937" y="126030"/>
                  </a:lnTo>
                  <a:lnTo>
                    <a:pt x="44616" y="132053"/>
                  </a:lnTo>
                  <a:lnTo>
                    <a:pt x="54608" y="131319"/>
                  </a:lnTo>
                  <a:lnTo>
                    <a:pt x="71950" y="124264"/>
                  </a:lnTo>
                  <a:lnTo>
                    <a:pt x="84337" y="110211"/>
                  </a:lnTo>
                  <a:lnTo>
                    <a:pt x="89278" y="101550"/>
                  </a:lnTo>
                  <a:lnTo>
                    <a:pt x="91648" y="76329"/>
                  </a:lnTo>
                  <a:lnTo>
                    <a:pt x="87632" y="47962"/>
                  </a:lnTo>
                  <a:lnTo>
                    <a:pt x="6757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956562" y="4571211"/>
              <a:ext cx="44889" cy="240313"/>
            </a:xfrm>
            <a:custGeom>
              <a:avLst/>
              <a:gdLst/>
              <a:ahLst/>
              <a:cxnLst/>
              <a:rect l="0" t="0" r="0" b="0"/>
              <a:pathLst>
                <a:path w="44889" h="240313">
                  <a:moveTo>
                    <a:pt x="0" y="0"/>
                  </a:moveTo>
                  <a:lnTo>
                    <a:pt x="3699" y="21233"/>
                  </a:lnTo>
                  <a:lnTo>
                    <a:pt x="13576" y="72454"/>
                  </a:lnTo>
                  <a:lnTo>
                    <a:pt x="23913" y="124676"/>
                  </a:lnTo>
                  <a:lnTo>
                    <a:pt x="34384" y="174074"/>
                  </a:lnTo>
                  <a:lnTo>
                    <a:pt x="41776" y="212107"/>
                  </a:lnTo>
                  <a:lnTo>
                    <a:pt x="44888" y="2403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009860" y="4569367"/>
              <a:ext cx="96876" cy="189514"/>
            </a:xfrm>
            <a:custGeom>
              <a:avLst/>
              <a:gdLst/>
              <a:ahLst/>
              <a:cxnLst/>
              <a:rect l="0" t="0" r="0" b="0"/>
              <a:pathLst>
                <a:path w="96876" h="189514">
                  <a:moveTo>
                    <a:pt x="96875" y="0"/>
                  </a:moveTo>
                  <a:lnTo>
                    <a:pt x="37282" y="49499"/>
                  </a:lnTo>
                  <a:lnTo>
                    <a:pt x="16177" y="70299"/>
                  </a:lnTo>
                  <a:lnTo>
                    <a:pt x="695" y="102458"/>
                  </a:lnTo>
                  <a:lnTo>
                    <a:pt x="0" y="113929"/>
                  </a:lnTo>
                  <a:lnTo>
                    <a:pt x="5466" y="136033"/>
                  </a:lnTo>
                  <a:lnTo>
                    <a:pt x="18814" y="151316"/>
                  </a:lnTo>
                  <a:lnTo>
                    <a:pt x="6529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222223" y="4590425"/>
              <a:ext cx="74350" cy="200042"/>
            </a:xfrm>
            <a:custGeom>
              <a:avLst/>
              <a:gdLst/>
              <a:ahLst/>
              <a:cxnLst/>
              <a:rect l="0" t="0" r="0" b="0"/>
              <a:pathLst>
                <a:path w="74350" h="200042">
                  <a:moveTo>
                    <a:pt x="74026" y="0"/>
                  </a:moveTo>
                  <a:lnTo>
                    <a:pt x="21320" y="19128"/>
                  </a:lnTo>
                  <a:lnTo>
                    <a:pt x="5367" y="30338"/>
                  </a:lnTo>
                  <a:lnTo>
                    <a:pt x="1347" y="37773"/>
                  </a:lnTo>
                  <a:lnTo>
                    <a:pt x="0" y="55392"/>
                  </a:lnTo>
                  <a:lnTo>
                    <a:pt x="3618" y="63834"/>
                  </a:lnTo>
                  <a:lnTo>
                    <a:pt x="16997" y="79453"/>
                  </a:lnTo>
                  <a:lnTo>
                    <a:pt x="68976" y="113656"/>
                  </a:lnTo>
                  <a:lnTo>
                    <a:pt x="72999" y="122564"/>
                  </a:lnTo>
                  <a:lnTo>
                    <a:pt x="74349" y="144940"/>
                  </a:lnTo>
                  <a:lnTo>
                    <a:pt x="69562" y="155118"/>
                  </a:lnTo>
                  <a:lnTo>
                    <a:pt x="42807" y="179452"/>
                  </a:lnTo>
                  <a:lnTo>
                    <a:pt x="10854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5064207" y="84227"/>
            <a:ext cx="2590012" cy="414930"/>
            <a:chOff x="5064207" y="84227"/>
            <a:chExt cx="2590012" cy="414930"/>
          </a:xfrm>
        </p:grpSpPr>
        <p:sp>
          <p:nvSpPr>
            <p:cNvPr id="76" name="Freeform 75"/>
            <p:cNvSpPr/>
            <p:nvPr/>
          </p:nvSpPr>
          <p:spPr>
            <a:xfrm>
              <a:off x="5232663" y="126341"/>
              <a:ext cx="21058" cy="273742"/>
            </a:xfrm>
            <a:custGeom>
              <a:avLst/>
              <a:gdLst/>
              <a:ahLst/>
              <a:cxnLst/>
              <a:rect l="0" t="0" r="0" b="0"/>
              <a:pathLst>
                <a:path w="21058" h="273742">
                  <a:moveTo>
                    <a:pt x="21057" y="0"/>
                  </a:moveTo>
                  <a:lnTo>
                    <a:pt x="9879" y="16768"/>
                  </a:lnTo>
                  <a:lnTo>
                    <a:pt x="2927" y="55141"/>
                  </a:lnTo>
                  <a:lnTo>
                    <a:pt x="867" y="103556"/>
                  </a:lnTo>
                  <a:lnTo>
                    <a:pt x="257" y="154946"/>
                  </a:lnTo>
                  <a:lnTo>
                    <a:pt x="51" y="216307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064207" y="118470"/>
              <a:ext cx="348873" cy="300551"/>
            </a:xfrm>
            <a:custGeom>
              <a:avLst/>
              <a:gdLst/>
              <a:ahLst/>
              <a:cxnLst/>
              <a:rect l="0" t="0" r="0" b="0"/>
              <a:pathLst>
                <a:path w="348873" h="300551">
                  <a:moveTo>
                    <a:pt x="0" y="60514"/>
                  </a:moveTo>
                  <a:lnTo>
                    <a:pt x="37086" y="25767"/>
                  </a:lnTo>
                  <a:lnTo>
                    <a:pt x="90541" y="4870"/>
                  </a:lnTo>
                  <a:lnTo>
                    <a:pt x="151679" y="0"/>
                  </a:lnTo>
                  <a:lnTo>
                    <a:pt x="194551" y="7359"/>
                  </a:lnTo>
                  <a:lnTo>
                    <a:pt x="218658" y="17782"/>
                  </a:lnTo>
                  <a:lnTo>
                    <a:pt x="246371" y="42393"/>
                  </a:lnTo>
                  <a:lnTo>
                    <a:pt x="250815" y="53113"/>
                  </a:lnTo>
                  <a:lnTo>
                    <a:pt x="252633" y="77502"/>
                  </a:lnTo>
                  <a:lnTo>
                    <a:pt x="246422" y="97700"/>
                  </a:lnTo>
                  <a:lnTo>
                    <a:pt x="241491" y="106362"/>
                  </a:lnTo>
                  <a:lnTo>
                    <a:pt x="226652" y="119105"/>
                  </a:lnTo>
                  <a:lnTo>
                    <a:pt x="217782" y="124141"/>
                  </a:lnTo>
                  <a:lnTo>
                    <a:pt x="217717" y="127499"/>
                  </a:lnTo>
                  <a:lnTo>
                    <a:pt x="275230" y="151605"/>
                  </a:lnTo>
                  <a:lnTo>
                    <a:pt x="321132" y="188212"/>
                  </a:lnTo>
                  <a:lnTo>
                    <a:pt x="342765" y="218843"/>
                  </a:lnTo>
                  <a:lnTo>
                    <a:pt x="347833" y="229238"/>
                  </a:lnTo>
                  <a:lnTo>
                    <a:pt x="348872" y="239677"/>
                  </a:lnTo>
                  <a:lnTo>
                    <a:pt x="343787" y="260635"/>
                  </a:lnTo>
                  <a:lnTo>
                    <a:pt x="327489" y="278528"/>
                  </a:lnTo>
                  <a:lnTo>
                    <a:pt x="304648" y="291940"/>
                  </a:lnTo>
                  <a:lnTo>
                    <a:pt x="248737" y="300550"/>
                  </a:lnTo>
                  <a:lnTo>
                    <a:pt x="187303" y="296662"/>
                  </a:lnTo>
                  <a:lnTo>
                    <a:pt x="125344" y="284403"/>
                  </a:lnTo>
                  <a:lnTo>
                    <a:pt x="105285" y="2816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463578" y="273740"/>
              <a:ext cx="118209" cy="93582"/>
            </a:xfrm>
            <a:custGeom>
              <a:avLst/>
              <a:gdLst/>
              <a:ahLst/>
              <a:cxnLst/>
              <a:rect l="0" t="0" r="0" b="0"/>
              <a:pathLst>
                <a:path w="118209" h="93582">
                  <a:moveTo>
                    <a:pt x="42826" y="0"/>
                  </a:moveTo>
                  <a:lnTo>
                    <a:pt x="26058" y="5590"/>
                  </a:lnTo>
                  <a:lnTo>
                    <a:pt x="11587" y="17692"/>
                  </a:lnTo>
                  <a:lnTo>
                    <a:pt x="4452" y="25833"/>
                  </a:lnTo>
                  <a:lnTo>
                    <a:pt x="866" y="34770"/>
                  </a:lnTo>
                  <a:lnTo>
                    <a:pt x="0" y="54058"/>
                  </a:lnTo>
                  <a:lnTo>
                    <a:pt x="11680" y="84648"/>
                  </a:lnTo>
                  <a:lnTo>
                    <a:pt x="19722" y="90357"/>
                  </a:lnTo>
                  <a:lnTo>
                    <a:pt x="41136" y="93581"/>
                  </a:lnTo>
                  <a:lnTo>
                    <a:pt x="73911" y="88819"/>
                  </a:lnTo>
                  <a:lnTo>
                    <a:pt x="100259" y="74410"/>
                  </a:lnTo>
                  <a:lnTo>
                    <a:pt x="112416" y="58808"/>
                  </a:lnTo>
                  <a:lnTo>
                    <a:pt x="117295" y="49734"/>
                  </a:lnTo>
                  <a:lnTo>
                    <a:pt x="118208" y="41345"/>
                  </a:lnTo>
                  <a:lnTo>
                    <a:pt x="112984" y="25785"/>
                  </a:lnTo>
                  <a:lnTo>
                    <a:pt x="105983" y="17309"/>
                  </a:lnTo>
                  <a:lnTo>
                    <a:pt x="95468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616350" y="294797"/>
              <a:ext cx="79191" cy="73722"/>
            </a:xfrm>
            <a:custGeom>
              <a:avLst/>
              <a:gdLst/>
              <a:ahLst/>
              <a:cxnLst/>
              <a:rect l="0" t="0" r="0" b="0"/>
              <a:pathLst>
                <a:path w="79191" h="73722">
                  <a:moveTo>
                    <a:pt x="58510" y="0"/>
                  </a:moveTo>
                  <a:lnTo>
                    <a:pt x="36153" y="0"/>
                  </a:lnTo>
                  <a:lnTo>
                    <a:pt x="18938" y="6240"/>
                  </a:lnTo>
                  <a:lnTo>
                    <a:pt x="11071" y="11179"/>
                  </a:lnTo>
                  <a:lnTo>
                    <a:pt x="5827" y="19151"/>
                  </a:lnTo>
                  <a:lnTo>
                    <a:pt x="0" y="40487"/>
                  </a:lnTo>
                  <a:lnTo>
                    <a:pt x="786" y="50388"/>
                  </a:lnTo>
                  <a:lnTo>
                    <a:pt x="7898" y="67629"/>
                  </a:lnTo>
                  <a:lnTo>
                    <a:pt x="16580" y="71992"/>
                  </a:lnTo>
                  <a:lnTo>
                    <a:pt x="41824" y="73721"/>
                  </a:lnTo>
                  <a:lnTo>
                    <a:pt x="63182" y="67470"/>
                  </a:lnTo>
                  <a:lnTo>
                    <a:pt x="72153" y="62528"/>
                  </a:lnTo>
                  <a:lnTo>
                    <a:pt x="76964" y="55723"/>
                  </a:lnTo>
                  <a:lnTo>
                    <a:pt x="79002" y="47677"/>
                  </a:lnTo>
                  <a:lnTo>
                    <a:pt x="79190" y="38804"/>
                  </a:lnTo>
                  <a:lnTo>
                    <a:pt x="73160" y="22706"/>
                  </a:lnTo>
                  <a:lnTo>
                    <a:pt x="63851" y="10092"/>
                  </a:lnTo>
                  <a:lnTo>
                    <a:pt x="4798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748559" y="115813"/>
              <a:ext cx="10530" cy="263213"/>
            </a:xfrm>
            <a:custGeom>
              <a:avLst/>
              <a:gdLst/>
              <a:ahLst/>
              <a:cxnLst/>
              <a:rect l="0" t="0" r="0" b="0"/>
              <a:pathLst>
                <a:path w="10530" h="263213">
                  <a:moveTo>
                    <a:pt x="10529" y="0"/>
                  </a:moveTo>
                  <a:lnTo>
                    <a:pt x="2196" y="37478"/>
                  </a:lnTo>
                  <a:lnTo>
                    <a:pt x="434" y="94491"/>
                  </a:lnTo>
                  <a:lnTo>
                    <a:pt x="129" y="144851"/>
                  </a:lnTo>
                  <a:lnTo>
                    <a:pt x="26" y="205864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758243" y="178984"/>
              <a:ext cx="158773" cy="189514"/>
            </a:xfrm>
            <a:custGeom>
              <a:avLst/>
              <a:gdLst/>
              <a:ahLst/>
              <a:cxnLst/>
              <a:rect l="0" t="0" r="0" b="0"/>
              <a:pathLst>
                <a:path w="158773" h="189514">
                  <a:moveTo>
                    <a:pt x="95601" y="0"/>
                  </a:moveTo>
                  <a:lnTo>
                    <a:pt x="41726" y="17958"/>
                  </a:lnTo>
                  <a:lnTo>
                    <a:pt x="21354" y="24749"/>
                  </a:lnTo>
                  <a:lnTo>
                    <a:pt x="6841" y="37906"/>
                  </a:lnTo>
                  <a:lnTo>
                    <a:pt x="1332" y="46327"/>
                  </a:lnTo>
                  <a:lnTo>
                    <a:pt x="0" y="54282"/>
                  </a:lnTo>
                  <a:lnTo>
                    <a:pt x="1451" y="61924"/>
                  </a:lnTo>
                  <a:lnTo>
                    <a:pt x="14673" y="83858"/>
                  </a:lnTo>
                  <a:lnTo>
                    <a:pt x="45691" y="112231"/>
                  </a:lnTo>
                  <a:lnTo>
                    <a:pt x="106369" y="148822"/>
                  </a:lnTo>
                  <a:lnTo>
                    <a:pt x="158772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900423" y="84227"/>
              <a:ext cx="123921" cy="284271"/>
            </a:xfrm>
            <a:custGeom>
              <a:avLst/>
              <a:gdLst/>
              <a:ahLst/>
              <a:cxnLst/>
              <a:rect l="0" t="0" r="0" b="0"/>
              <a:pathLst>
                <a:path w="123921" h="284271">
                  <a:moveTo>
                    <a:pt x="16592" y="0"/>
                  </a:moveTo>
                  <a:lnTo>
                    <a:pt x="8259" y="37478"/>
                  </a:lnTo>
                  <a:lnTo>
                    <a:pt x="6497" y="88902"/>
                  </a:lnTo>
                  <a:lnTo>
                    <a:pt x="6150" y="144120"/>
                  </a:lnTo>
                  <a:lnTo>
                    <a:pt x="6081" y="200087"/>
                  </a:lnTo>
                  <a:lnTo>
                    <a:pt x="0" y="254813"/>
                  </a:lnTo>
                  <a:lnTo>
                    <a:pt x="852" y="254104"/>
                  </a:lnTo>
                  <a:lnTo>
                    <a:pt x="2589" y="250121"/>
                  </a:lnTo>
                  <a:lnTo>
                    <a:pt x="7717" y="212447"/>
                  </a:lnTo>
                  <a:lnTo>
                    <a:pt x="22672" y="187600"/>
                  </a:lnTo>
                  <a:lnTo>
                    <a:pt x="35282" y="172675"/>
                  </a:lnTo>
                  <a:lnTo>
                    <a:pt x="43090" y="170099"/>
                  </a:lnTo>
                  <a:lnTo>
                    <a:pt x="61125" y="173476"/>
                  </a:lnTo>
                  <a:lnTo>
                    <a:pt x="85419" y="188531"/>
                  </a:lnTo>
                  <a:lnTo>
                    <a:pt x="107435" y="207810"/>
                  </a:lnTo>
                  <a:lnTo>
                    <a:pt x="123187" y="233929"/>
                  </a:lnTo>
                  <a:lnTo>
                    <a:pt x="123920" y="243690"/>
                  </a:lnTo>
                  <a:lnTo>
                    <a:pt x="118496" y="263895"/>
                  </a:lnTo>
                  <a:lnTo>
                    <a:pt x="111434" y="270686"/>
                  </a:lnTo>
                  <a:lnTo>
                    <a:pt x="91110" y="278233"/>
                  </a:lnTo>
                  <a:lnTo>
                    <a:pt x="37649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030197" y="257074"/>
              <a:ext cx="160560" cy="118570"/>
            </a:xfrm>
            <a:custGeom>
              <a:avLst/>
              <a:gdLst/>
              <a:ahLst/>
              <a:cxnLst/>
              <a:rect l="0" t="0" r="0" b="0"/>
              <a:pathLst>
                <a:path w="160560" h="118570">
                  <a:moveTo>
                    <a:pt x="107917" y="27195"/>
                  </a:moveTo>
                  <a:lnTo>
                    <a:pt x="102328" y="10427"/>
                  </a:lnTo>
                  <a:lnTo>
                    <a:pt x="96002" y="5488"/>
                  </a:lnTo>
                  <a:lnTo>
                    <a:pt x="76495" y="0"/>
                  </a:lnTo>
                  <a:lnTo>
                    <a:pt x="67082" y="876"/>
                  </a:lnTo>
                  <a:lnTo>
                    <a:pt x="41485" y="13288"/>
                  </a:lnTo>
                  <a:lnTo>
                    <a:pt x="22240" y="25303"/>
                  </a:lnTo>
                  <a:lnTo>
                    <a:pt x="8227" y="41562"/>
                  </a:lnTo>
                  <a:lnTo>
                    <a:pt x="2852" y="50811"/>
                  </a:lnTo>
                  <a:lnTo>
                    <a:pt x="0" y="73566"/>
                  </a:lnTo>
                  <a:lnTo>
                    <a:pt x="3802" y="96937"/>
                  </a:lnTo>
                  <a:lnTo>
                    <a:pt x="13290" y="115123"/>
                  </a:lnTo>
                  <a:lnTo>
                    <a:pt x="20266" y="118569"/>
                  </a:lnTo>
                  <a:lnTo>
                    <a:pt x="28426" y="118527"/>
                  </a:lnTo>
                  <a:lnTo>
                    <a:pt x="45681" y="112241"/>
                  </a:lnTo>
                  <a:lnTo>
                    <a:pt x="61150" y="101648"/>
                  </a:lnTo>
                  <a:lnTo>
                    <a:pt x="69584" y="82902"/>
                  </a:lnTo>
                  <a:lnTo>
                    <a:pt x="71833" y="71352"/>
                  </a:lnTo>
                  <a:lnTo>
                    <a:pt x="75672" y="65992"/>
                  </a:lnTo>
                  <a:lnTo>
                    <a:pt x="80571" y="64758"/>
                  </a:lnTo>
                  <a:lnTo>
                    <a:pt x="86177" y="66275"/>
                  </a:lnTo>
                  <a:lnTo>
                    <a:pt x="111985" y="85521"/>
                  </a:lnTo>
                  <a:lnTo>
                    <a:pt x="132649" y="102708"/>
                  </a:lnTo>
                  <a:lnTo>
                    <a:pt x="160559" y="1114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169699" y="256672"/>
              <a:ext cx="136872" cy="242485"/>
            </a:xfrm>
            <a:custGeom>
              <a:avLst/>
              <a:gdLst/>
              <a:ahLst/>
              <a:cxnLst/>
              <a:rect l="0" t="0" r="0" b="0"/>
              <a:pathLst>
                <a:path w="136872" h="242485">
                  <a:moveTo>
                    <a:pt x="136871" y="48654"/>
                  </a:moveTo>
                  <a:lnTo>
                    <a:pt x="127295" y="24607"/>
                  </a:lnTo>
                  <a:lnTo>
                    <a:pt x="116627" y="10281"/>
                  </a:lnTo>
                  <a:lnTo>
                    <a:pt x="97848" y="2353"/>
                  </a:lnTo>
                  <a:lnTo>
                    <a:pt x="75074" y="0"/>
                  </a:lnTo>
                  <a:lnTo>
                    <a:pt x="53253" y="2853"/>
                  </a:lnTo>
                  <a:lnTo>
                    <a:pt x="44861" y="7592"/>
                  </a:lnTo>
                  <a:lnTo>
                    <a:pt x="32417" y="22215"/>
                  </a:lnTo>
                  <a:lnTo>
                    <a:pt x="26106" y="43532"/>
                  </a:lnTo>
                  <a:lnTo>
                    <a:pt x="24423" y="55768"/>
                  </a:lnTo>
                  <a:lnTo>
                    <a:pt x="26810" y="65095"/>
                  </a:lnTo>
                  <a:lnTo>
                    <a:pt x="31911" y="72483"/>
                  </a:lnTo>
                  <a:lnTo>
                    <a:pt x="38822" y="78578"/>
                  </a:lnTo>
                  <a:lnTo>
                    <a:pt x="46938" y="81471"/>
                  </a:lnTo>
                  <a:lnTo>
                    <a:pt x="65315" y="81567"/>
                  </a:lnTo>
                  <a:lnTo>
                    <a:pt x="82062" y="74590"/>
                  </a:lnTo>
                  <a:lnTo>
                    <a:pt x="111876" y="51048"/>
                  </a:lnTo>
                  <a:lnTo>
                    <a:pt x="116698" y="51420"/>
                  </a:lnTo>
                  <a:lnTo>
                    <a:pt x="119913" y="56347"/>
                  </a:lnTo>
                  <a:lnTo>
                    <a:pt x="125072" y="97877"/>
                  </a:lnTo>
                  <a:lnTo>
                    <a:pt x="126091" y="158376"/>
                  </a:lnTo>
                  <a:lnTo>
                    <a:pt x="123173" y="213480"/>
                  </a:lnTo>
                  <a:lnTo>
                    <a:pt x="120720" y="225219"/>
                  </a:lnTo>
                  <a:lnTo>
                    <a:pt x="114405" y="233044"/>
                  </a:lnTo>
                  <a:lnTo>
                    <a:pt x="94911" y="241739"/>
                  </a:lnTo>
                  <a:lnTo>
                    <a:pt x="73769" y="242484"/>
                  </a:lnTo>
                  <a:lnTo>
                    <a:pt x="11560" y="230213"/>
                  </a:lnTo>
                  <a:lnTo>
                    <a:pt x="0" y="2276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148642" y="48431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574245" y="105284"/>
              <a:ext cx="245168" cy="212678"/>
            </a:xfrm>
            <a:custGeom>
              <a:avLst/>
              <a:gdLst/>
              <a:ahLst/>
              <a:cxnLst/>
              <a:rect l="0" t="0" r="0" b="0"/>
              <a:pathLst>
                <a:path w="245168" h="212678">
                  <a:moveTo>
                    <a:pt x="6066" y="0"/>
                  </a:moveTo>
                  <a:lnTo>
                    <a:pt x="0" y="32453"/>
                  </a:lnTo>
                  <a:lnTo>
                    <a:pt x="5036" y="89932"/>
                  </a:lnTo>
                  <a:lnTo>
                    <a:pt x="11350" y="130502"/>
                  </a:lnTo>
                  <a:lnTo>
                    <a:pt x="26218" y="160980"/>
                  </a:lnTo>
                  <a:lnTo>
                    <a:pt x="33539" y="165812"/>
                  </a:lnTo>
                  <a:lnTo>
                    <a:pt x="51031" y="168061"/>
                  </a:lnTo>
                  <a:lnTo>
                    <a:pt x="57100" y="162344"/>
                  </a:lnTo>
                  <a:lnTo>
                    <a:pt x="73228" y="106329"/>
                  </a:lnTo>
                  <a:lnTo>
                    <a:pt x="77747" y="102472"/>
                  </a:lnTo>
                  <a:lnTo>
                    <a:pt x="83099" y="103410"/>
                  </a:lnTo>
                  <a:lnTo>
                    <a:pt x="89007" y="107544"/>
                  </a:lnTo>
                  <a:lnTo>
                    <a:pt x="98690" y="121497"/>
                  </a:lnTo>
                  <a:lnTo>
                    <a:pt x="109233" y="138227"/>
                  </a:lnTo>
                  <a:lnTo>
                    <a:pt x="170724" y="196448"/>
                  </a:lnTo>
                  <a:lnTo>
                    <a:pt x="197573" y="211975"/>
                  </a:lnTo>
                  <a:lnTo>
                    <a:pt x="206266" y="212677"/>
                  </a:lnTo>
                  <a:lnTo>
                    <a:pt x="222165" y="207217"/>
                  </a:lnTo>
                  <a:lnTo>
                    <a:pt x="233912" y="193872"/>
                  </a:lnTo>
                  <a:lnTo>
                    <a:pt x="241861" y="175073"/>
                  </a:lnTo>
                  <a:lnTo>
                    <a:pt x="245167" y="139351"/>
                  </a:lnTo>
                  <a:lnTo>
                    <a:pt x="236396" y="89008"/>
                  </a:lnTo>
                  <a:lnTo>
                    <a:pt x="229900" y="46650"/>
                  </a:lnTo>
                  <a:lnTo>
                    <a:pt x="227164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830727" y="207466"/>
              <a:ext cx="116639" cy="118918"/>
            </a:xfrm>
            <a:custGeom>
              <a:avLst/>
              <a:gdLst/>
              <a:ahLst/>
              <a:cxnLst/>
              <a:rect l="0" t="0" r="0" b="0"/>
              <a:pathLst>
                <a:path w="116639" h="118918">
                  <a:moveTo>
                    <a:pt x="33853" y="24160"/>
                  </a:moveTo>
                  <a:lnTo>
                    <a:pt x="45031" y="35339"/>
                  </a:lnTo>
                  <a:lnTo>
                    <a:pt x="62997" y="40827"/>
                  </a:lnTo>
                  <a:lnTo>
                    <a:pt x="85411" y="42096"/>
                  </a:lnTo>
                  <a:lnTo>
                    <a:pt x="107071" y="38761"/>
                  </a:lnTo>
                  <a:lnTo>
                    <a:pt x="113080" y="33894"/>
                  </a:lnTo>
                  <a:lnTo>
                    <a:pt x="115917" y="27140"/>
                  </a:lnTo>
                  <a:lnTo>
                    <a:pt x="116638" y="19128"/>
                  </a:lnTo>
                  <a:lnTo>
                    <a:pt x="112440" y="12617"/>
                  </a:lnTo>
                  <a:lnTo>
                    <a:pt x="95296" y="2262"/>
                  </a:lnTo>
                  <a:lnTo>
                    <a:pt x="72079" y="0"/>
                  </a:lnTo>
                  <a:lnTo>
                    <a:pt x="47333" y="4064"/>
                  </a:lnTo>
                  <a:lnTo>
                    <a:pt x="24636" y="13669"/>
                  </a:lnTo>
                  <a:lnTo>
                    <a:pt x="9090" y="28856"/>
                  </a:lnTo>
                  <a:lnTo>
                    <a:pt x="3307" y="37819"/>
                  </a:lnTo>
                  <a:lnTo>
                    <a:pt x="0" y="57137"/>
                  </a:lnTo>
                  <a:lnTo>
                    <a:pt x="756" y="67202"/>
                  </a:lnTo>
                  <a:lnTo>
                    <a:pt x="7835" y="84624"/>
                  </a:lnTo>
                  <a:lnTo>
                    <a:pt x="12998" y="92546"/>
                  </a:lnTo>
                  <a:lnTo>
                    <a:pt x="28094" y="104467"/>
                  </a:lnTo>
                  <a:lnTo>
                    <a:pt x="65438" y="1189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006390" y="231626"/>
              <a:ext cx="5590" cy="105286"/>
            </a:xfrm>
            <a:custGeom>
              <a:avLst/>
              <a:gdLst/>
              <a:ahLst/>
              <a:cxnLst/>
              <a:rect l="0" t="0" r="0" b="0"/>
              <a:pathLst>
                <a:path w="5590" h="105286">
                  <a:moveTo>
                    <a:pt x="5589" y="0"/>
                  </a:moveTo>
                  <a:lnTo>
                    <a:pt x="0" y="16768"/>
                  </a:lnTo>
                  <a:lnTo>
                    <a:pt x="4044" y="72326"/>
                  </a:lnTo>
                  <a:lnTo>
                    <a:pt x="5589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980394" y="12634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064622" y="213736"/>
              <a:ext cx="151062" cy="281104"/>
            </a:xfrm>
            <a:custGeom>
              <a:avLst/>
              <a:gdLst/>
              <a:ahLst/>
              <a:cxnLst/>
              <a:rect l="0" t="0" r="0" b="0"/>
              <a:pathLst>
                <a:path w="151062" h="281104">
                  <a:moveTo>
                    <a:pt x="94756" y="81061"/>
                  </a:moveTo>
                  <a:lnTo>
                    <a:pt x="100346" y="64294"/>
                  </a:lnTo>
                  <a:lnTo>
                    <a:pt x="98232" y="31510"/>
                  </a:lnTo>
                  <a:lnTo>
                    <a:pt x="90062" y="11855"/>
                  </a:lnTo>
                  <a:lnTo>
                    <a:pt x="84608" y="3338"/>
                  </a:lnTo>
                  <a:lnTo>
                    <a:pt x="78631" y="0"/>
                  </a:lnTo>
                  <a:lnTo>
                    <a:pt x="72309" y="114"/>
                  </a:lnTo>
                  <a:lnTo>
                    <a:pt x="65753" y="2530"/>
                  </a:lnTo>
                  <a:lnTo>
                    <a:pt x="45348" y="22698"/>
                  </a:lnTo>
                  <a:lnTo>
                    <a:pt x="37701" y="44204"/>
                  </a:lnTo>
                  <a:lnTo>
                    <a:pt x="35663" y="56490"/>
                  </a:lnTo>
                  <a:lnTo>
                    <a:pt x="39636" y="79499"/>
                  </a:lnTo>
                  <a:lnTo>
                    <a:pt x="43972" y="90548"/>
                  </a:lnTo>
                  <a:lnTo>
                    <a:pt x="50371" y="95575"/>
                  </a:lnTo>
                  <a:lnTo>
                    <a:pt x="58147" y="96586"/>
                  </a:lnTo>
                  <a:lnTo>
                    <a:pt x="66840" y="94921"/>
                  </a:lnTo>
                  <a:lnTo>
                    <a:pt x="82739" y="83712"/>
                  </a:lnTo>
                  <a:lnTo>
                    <a:pt x="90254" y="75809"/>
                  </a:lnTo>
                  <a:lnTo>
                    <a:pt x="96434" y="74051"/>
                  </a:lnTo>
                  <a:lnTo>
                    <a:pt x="101724" y="76387"/>
                  </a:lnTo>
                  <a:lnTo>
                    <a:pt x="110721" y="88343"/>
                  </a:lnTo>
                  <a:lnTo>
                    <a:pt x="140457" y="147211"/>
                  </a:lnTo>
                  <a:lnTo>
                    <a:pt x="151061" y="190479"/>
                  </a:lnTo>
                  <a:lnTo>
                    <a:pt x="145349" y="237725"/>
                  </a:lnTo>
                  <a:lnTo>
                    <a:pt x="142523" y="248675"/>
                  </a:lnTo>
                  <a:lnTo>
                    <a:pt x="135959" y="257145"/>
                  </a:lnTo>
                  <a:lnTo>
                    <a:pt x="116188" y="269675"/>
                  </a:lnTo>
                  <a:lnTo>
                    <a:pt x="58132" y="278846"/>
                  </a:lnTo>
                  <a:lnTo>
                    <a:pt x="0" y="2811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190964" y="136870"/>
              <a:ext cx="126343" cy="178985"/>
            </a:xfrm>
            <a:custGeom>
              <a:avLst/>
              <a:gdLst/>
              <a:ahLst/>
              <a:cxnLst/>
              <a:rect l="0" t="0" r="0" b="0"/>
              <a:pathLst>
                <a:path w="126343" h="178985">
                  <a:moveTo>
                    <a:pt x="0" y="0"/>
                  </a:moveTo>
                  <a:lnTo>
                    <a:pt x="9064" y="58617"/>
                  </a:lnTo>
                  <a:lnTo>
                    <a:pt x="18644" y="111621"/>
                  </a:lnTo>
                  <a:lnTo>
                    <a:pt x="25054" y="135007"/>
                  </a:lnTo>
                  <a:lnTo>
                    <a:pt x="28401" y="139138"/>
                  </a:lnTo>
                  <a:lnTo>
                    <a:pt x="31802" y="138382"/>
                  </a:lnTo>
                  <a:lnTo>
                    <a:pt x="35239" y="134369"/>
                  </a:lnTo>
                  <a:lnTo>
                    <a:pt x="56844" y="123131"/>
                  </a:lnTo>
                  <a:lnTo>
                    <a:pt x="64802" y="123031"/>
                  </a:lnTo>
                  <a:lnTo>
                    <a:pt x="79883" y="129160"/>
                  </a:lnTo>
                  <a:lnTo>
                    <a:pt x="101528" y="145764"/>
                  </a:lnTo>
                  <a:lnTo>
                    <a:pt x="126342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353354" y="105284"/>
              <a:ext cx="27123" cy="200043"/>
            </a:xfrm>
            <a:custGeom>
              <a:avLst/>
              <a:gdLst/>
              <a:ahLst/>
              <a:cxnLst/>
              <a:rect l="0" t="0" r="0" b="0"/>
              <a:pathLst>
                <a:path w="27123" h="200043">
                  <a:moveTo>
                    <a:pt x="6065" y="0"/>
                  </a:moveTo>
                  <a:lnTo>
                    <a:pt x="0" y="34792"/>
                  </a:lnTo>
                  <a:lnTo>
                    <a:pt x="7640" y="93657"/>
                  </a:lnTo>
                  <a:lnTo>
                    <a:pt x="14826" y="156281"/>
                  </a:lnTo>
                  <a:lnTo>
                    <a:pt x="27122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254134" y="178984"/>
              <a:ext cx="157929" cy="10529"/>
            </a:xfrm>
            <a:custGeom>
              <a:avLst/>
              <a:gdLst/>
              <a:ahLst/>
              <a:cxnLst/>
              <a:rect l="0" t="0" r="0" b="0"/>
              <a:pathLst>
                <a:path w="157929" h="10529">
                  <a:moveTo>
                    <a:pt x="157928" y="0"/>
                  </a:moveTo>
                  <a:lnTo>
                    <a:pt x="103783" y="3120"/>
                  </a:lnTo>
                  <a:lnTo>
                    <a:pt x="48837" y="906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456689" y="183447"/>
              <a:ext cx="132719" cy="128312"/>
            </a:xfrm>
            <a:custGeom>
              <a:avLst/>
              <a:gdLst/>
              <a:ahLst/>
              <a:cxnLst/>
              <a:rect l="0" t="0" r="0" b="0"/>
              <a:pathLst>
                <a:path w="132719" h="128312">
                  <a:moveTo>
                    <a:pt x="123829" y="6065"/>
                  </a:moveTo>
                  <a:lnTo>
                    <a:pt x="90207" y="0"/>
                  </a:lnTo>
                  <a:lnTo>
                    <a:pt x="38506" y="7640"/>
                  </a:lnTo>
                  <a:lnTo>
                    <a:pt x="24833" y="10625"/>
                  </a:lnTo>
                  <a:lnTo>
                    <a:pt x="14547" y="16124"/>
                  </a:lnTo>
                  <a:lnTo>
                    <a:pt x="0" y="31593"/>
                  </a:lnTo>
                  <a:lnTo>
                    <a:pt x="333" y="38292"/>
                  </a:lnTo>
                  <a:lnTo>
                    <a:pt x="5233" y="43927"/>
                  </a:lnTo>
                  <a:lnTo>
                    <a:pt x="13179" y="48854"/>
                  </a:lnTo>
                  <a:lnTo>
                    <a:pt x="69671" y="60530"/>
                  </a:lnTo>
                  <a:lnTo>
                    <a:pt x="90400" y="67707"/>
                  </a:lnTo>
                  <a:lnTo>
                    <a:pt x="130143" y="98035"/>
                  </a:lnTo>
                  <a:lnTo>
                    <a:pt x="132718" y="104813"/>
                  </a:lnTo>
                  <a:lnTo>
                    <a:pt x="132095" y="111672"/>
                  </a:lnTo>
                  <a:lnTo>
                    <a:pt x="129340" y="118584"/>
                  </a:lnTo>
                  <a:lnTo>
                    <a:pt x="121653" y="123192"/>
                  </a:lnTo>
                  <a:lnTo>
                    <a:pt x="97516" y="128311"/>
                  </a:lnTo>
                  <a:lnTo>
                    <a:pt x="76649" y="127467"/>
                  </a:lnTo>
                  <a:lnTo>
                    <a:pt x="50130" y="1218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411647" y="336911"/>
              <a:ext cx="2242572" cy="52644"/>
            </a:xfrm>
            <a:custGeom>
              <a:avLst/>
              <a:gdLst/>
              <a:ahLst/>
              <a:cxnLst/>
              <a:rect l="0" t="0" r="0" b="0"/>
              <a:pathLst>
                <a:path w="2242572" h="52644">
                  <a:moveTo>
                    <a:pt x="2242571" y="0"/>
                  </a:moveTo>
                  <a:lnTo>
                    <a:pt x="2215014" y="7236"/>
                  </a:lnTo>
                  <a:lnTo>
                    <a:pt x="2161911" y="12998"/>
                  </a:lnTo>
                  <a:lnTo>
                    <a:pt x="2111344" y="19465"/>
                  </a:lnTo>
                  <a:lnTo>
                    <a:pt x="2056295" y="13507"/>
                  </a:lnTo>
                  <a:lnTo>
                    <a:pt x="1994122" y="11117"/>
                  </a:lnTo>
                  <a:lnTo>
                    <a:pt x="1938499" y="13823"/>
                  </a:lnTo>
                  <a:lnTo>
                    <a:pt x="1881854" y="18914"/>
                  </a:lnTo>
                  <a:lnTo>
                    <a:pt x="1820616" y="20422"/>
                  </a:lnTo>
                  <a:lnTo>
                    <a:pt x="1758019" y="23989"/>
                  </a:lnTo>
                  <a:lnTo>
                    <a:pt x="1695017" y="29335"/>
                  </a:lnTo>
                  <a:lnTo>
                    <a:pt x="1651773" y="30585"/>
                  </a:lnTo>
                  <a:lnTo>
                    <a:pt x="1605257" y="31141"/>
                  </a:lnTo>
                  <a:lnTo>
                    <a:pt x="1557288" y="31388"/>
                  </a:lnTo>
                  <a:lnTo>
                    <a:pt x="1509842" y="31498"/>
                  </a:lnTo>
                  <a:lnTo>
                    <a:pt x="1465358" y="31547"/>
                  </a:lnTo>
                  <a:lnTo>
                    <a:pt x="1412031" y="31574"/>
                  </a:lnTo>
                  <a:lnTo>
                    <a:pt x="1359326" y="38819"/>
                  </a:lnTo>
                  <a:lnTo>
                    <a:pt x="1315364" y="41138"/>
                  </a:lnTo>
                  <a:lnTo>
                    <a:pt x="1255544" y="41825"/>
                  </a:lnTo>
                  <a:lnTo>
                    <a:pt x="1206624" y="42029"/>
                  </a:lnTo>
                  <a:lnTo>
                    <a:pt x="1158984" y="42089"/>
                  </a:lnTo>
                  <a:lnTo>
                    <a:pt x="1098075" y="43277"/>
                  </a:lnTo>
                  <a:lnTo>
                    <a:pt x="1048833" y="49348"/>
                  </a:lnTo>
                  <a:lnTo>
                    <a:pt x="990272" y="51992"/>
                  </a:lnTo>
                  <a:lnTo>
                    <a:pt x="933644" y="52514"/>
                  </a:lnTo>
                  <a:lnTo>
                    <a:pt x="877398" y="52618"/>
                  </a:lnTo>
                  <a:lnTo>
                    <a:pt x="830589" y="52635"/>
                  </a:lnTo>
                  <a:lnTo>
                    <a:pt x="784832" y="52640"/>
                  </a:lnTo>
                  <a:lnTo>
                    <a:pt x="728812" y="52642"/>
                  </a:lnTo>
                  <a:lnTo>
                    <a:pt x="667962" y="52643"/>
                  </a:lnTo>
                  <a:lnTo>
                    <a:pt x="610882" y="52643"/>
                  </a:lnTo>
                  <a:lnTo>
                    <a:pt x="548958" y="52643"/>
                  </a:lnTo>
                  <a:lnTo>
                    <a:pt x="488806" y="51473"/>
                  </a:lnTo>
                  <a:lnTo>
                    <a:pt x="428744" y="44310"/>
                  </a:lnTo>
                  <a:lnTo>
                    <a:pt x="378159" y="42765"/>
                  </a:lnTo>
                  <a:lnTo>
                    <a:pt x="329247" y="42307"/>
                  </a:lnTo>
                  <a:lnTo>
                    <a:pt x="281999" y="42172"/>
                  </a:lnTo>
                  <a:lnTo>
                    <a:pt x="230955" y="42131"/>
                  </a:lnTo>
                  <a:lnTo>
                    <a:pt x="178785" y="42119"/>
                  </a:lnTo>
                  <a:lnTo>
                    <a:pt x="123163" y="42116"/>
                  </a:lnTo>
                  <a:lnTo>
                    <a:pt x="62230" y="4211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7" name="Freeform 96"/>
          <p:cNvSpPr/>
          <p:nvPr/>
        </p:nvSpPr>
        <p:spPr>
          <a:xfrm>
            <a:off x="4316684" y="3390176"/>
            <a:ext cx="178985" cy="9553"/>
          </a:xfrm>
          <a:custGeom>
            <a:avLst/>
            <a:gdLst/>
            <a:ahLst/>
            <a:cxnLst/>
            <a:rect l="0" t="0" r="0" b="0"/>
            <a:pathLst>
              <a:path w="178985" h="9553">
                <a:moveTo>
                  <a:pt x="178984" y="0"/>
                </a:moveTo>
                <a:lnTo>
                  <a:pt x="136293" y="3119"/>
                </a:lnTo>
                <a:lnTo>
                  <a:pt x="75746" y="9552"/>
                </a:lnTo>
                <a:lnTo>
                  <a:pt x="27007" y="7216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Freeform 97"/>
          <p:cNvSpPr/>
          <p:nvPr/>
        </p:nvSpPr>
        <p:spPr>
          <a:xfrm>
            <a:off x="4337741" y="2853222"/>
            <a:ext cx="147400" cy="9066"/>
          </a:xfrm>
          <a:custGeom>
            <a:avLst/>
            <a:gdLst/>
            <a:ahLst/>
            <a:cxnLst/>
            <a:rect l="0" t="0" r="0" b="0"/>
            <a:pathLst>
              <a:path w="147400" h="9066">
                <a:moveTo>
                  <a:pt x="147399" y="0"/>
                </a:moveTo>
                <a:lnTo>
                  <a:pt x="88782" y="9065"/>
                </a:lnTo>
                <a:lnTo>
                  <a:pt x="32185" y="2003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Freeform 98"/>
          <p:cNvSpPr/>
          <p:nvPr/>
        </p:nvSpPr>
        <p:spPr>
          <a:xfrm>
            <a:off x="4443026" y="2411026"/>
            <a:ext cx="73700" cy="21057"/>
          </a:xfrm>
          <a:custGeom>
            <a:avLst/>
            <a:gdLst/>
            <a:ahLst/>
            <a:cxnLst/>
            <a:rect l="0" t="0" r="0" b="0"/>
            <a:pathLst>
              <a:path w="73700" h="21057">
                <a:moveTo>
                  <a:pt x="73699" y="0"/>
                </a:moveTo>
                <a:lnTo>
                  <a:pt x="15946" y="18211"/>
                </a:lnTo>
                <a:lnTo>
                  <a:pt x="0" y="2105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Freeform 99"/>
          <p:cNvSpPr/>
          <p:nvPr/>
        </p:nvSpPr>
        <p:spPr>
          <a:xfrm>
            <a:off x="4432497" y="1947772"/>
            <a:ext cx="126343" cy="1"/>
          </a:xfrm>
          <a:custGeom>
            <a:avLst/>
            <a:gdLst/>
            <a:ahLst/>
            <a:cxnLst/>
            <a:rect l="0" t="0" r="0" b="0"/>
            <a:pathLst>
              <a:path w="126343" h="1">
                <a:moveTo>
                  <a:pt x="126342" y="0"/>
                </a:moveTo>
                <a:lnTo>
                  <a:pt x="67725" y="0"/>
                </a:lnTo>
                <a:lnTo>
                  <a:pt x="12154" y="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Freeform 100"/>
          <p:cNvSpPr/>
          <p:nvPr/>
        </p:nvSpPr>
        <p:spPr>
          <a:xfrm>
            <a:off x="4453554" y="1463461"/>
            <a:ext cx="147400" cy="10529"/>
          </a:xfrm>
          <a:custGeom>
            <a:avLst/>
            <a:gdLst/>
            <a:ahLst/>
            <a:cxnLst/>
            <a:rect l="0" t="0" r="0" b="0"/>
            <a:pathLst>
              <a:path w="147400" h="10529">
                <a:moveTo>
                  <a:pt x="147399" y="10528"/>
                </a:moveTo>
                <a:lnTo>
                  <a:pt x="104708" y="7409"/>
                </a:lnTo>
                <a:lnTo>
                  <a:pt x="45331" y="975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Freeform 101"/>
          <p:cNvSpPr/>
          <p:nvPr/>
        </p:nvSpPr>
        <p:spPr>
          <a:xfrm>
            <a:off x="4516725" y="1035755"/>
            <a:ext cx="147400" cy="17095"/>
          </a:xfrm>
          <a:custGeom>
            <a:avLst/>
            <a:gdLst/>
            <a:ahLst/>
            <a:cxnLst/>
            <a:rect l="0" t="0" r="0" b="0"/>
            <a:pathLst>
              <a:path w="147400" h="17095">
                <a:moveTo>
                  <a:pt x="147399" y="17094"/>
                </a:moveTo>
                <a:lnTo>
                  <a:pt x="91184" y="306"/>
                </a:lnTo>
                <a:lnTo>
                  <a:pt x="35733" y="0"/>
                </a:lnTo>
                <a:lnTo>
                  <a:pt x="0" y="656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Freeform 102"/>
          <p:cNvSpPr/>
          <p:nvPr/>
        </p:nvSpPr>
        <p:spPr>
          <a:xfrm>
            <a:off x="3963654" y="3373413"/>
            <a:ext cx="205632" cy="204546"/>
          </a:xfrm>
          <a:custGeom>
            <a:avLst/>
            <a:gdLst/>
            <a:ahLst/>
            <a:cxnLst/>
            <a:rect l="0" t="0" r="0" b="0"/>
            <a:pathLst>
              <a:path w="205632" h="204546">
                <a:moveTo>
                  <a:pt x="5589" y="100991"/>
                </a:moveTo>
                <a:lnTo>
                  <a:pt x="0" y="84223"/>
                </a:lnTo>
                <a:lnTo>
                  <a:pt x="376" y="66632"/>
                </a:lnTo>
                <a:lnTo>
                  <a:pt x="5612" y="48286"/>
                </a:lnTo>
                <a:lnTo>
                  <a:pt x="15737" y="32333"/>
                </a:lnTo>
                <a:lnTo>
                  <a:pt x="40182" y="10198"/>
                </a:lnTo>
                <a:lnTo>
                  <a:pt x="62688" y="2146"/>
                </a:lnTo>
                <a:lnTo>
                  <a:pt x="75240" y="0"/>
                </a:lnTo>
                <a:lnTo>
                  <a:pt x="98546" y="3853"/>
                </a:lnTo>
                <a:lnTo>
                  <a:pt x="119433" y="14535"/>
                </a:lnTo>
                <a:lnTo>
                  <a:pt x="159286" y="59970"/>
                </a:lnTo>
                <a:lnTo>
                  <a:pt x="187403" y="122144"/>
                </a:lnTo>
                <a:lnTo>
                  <a:pt x="187232" y="159251"/>
                </a:lnTo>
                <a:lnTo>
                  <a:pt x="174183" y="194292"/>
                </a:lnTo>
                <a:lnTo>
                  <a:pt x="167118" y="200626"/>
                </a:lnTo>
                <a:lnTo>
                  <a:pt x="158899" y="203679"/>
                </a:lnTo>
                <a:lnTo>
                  <a:pt x="149910" y="204545"/>
                </a:lnTo>
                <a:lnTo>
                  <a:pt x="143917" y="200442"/>
                </a:lnTo>
                <a:lnTo>
                  <a:pt x="139921" y="193028"/>
                </a:lnTo>
                <a:lnTo>
                  <a:pt x="137258" y="183406"/>
                </a:lnTo>
                <a:lnTo>
                  <a:pt x="140538" y="163356"/>
                </a:lnTo>
                <a:lnTo>
                  <a:pt x="155538" y="135457"/>
                </a:lnTo>
                <a:lnTo>
                  <a:pt x="177921" y="112373"/>
                </a:lnTo>
                <a:lnTo>
                  <a:pt x="205631" y="9046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6" name="Group 105"/>
          <p:cNvGrpSpPr/>
          <p:nvPr/>
        </p:nvGrpSpPr>
        <p:grpSpPr>
          <a:xfrm>
            <a:off x="3969243" y="2937450"/>
            <a:ext cx="221100" cy="155770"/>
            <a:chOff x="3969243" y="2937450"/>
            <a:chExt cx="221100" cy="155770"/>
          </a:xfrm>
        </p:grpSpPr>
        <p:sp>
          <p:nvSpPr>
            <p:cNvPr id="104" name="Freeform 103"/>
            <p:cNvSpPr/>
            <p:nvPr/>
          </p:nvSpPr>
          <p:spPr>
            <a:xfrm>
              <a:off x="4064000" y="2937450"/>
              <a:ext cx="126343" cy="115815"/>
            </a:xfrm>
            <a:custGeom>
              <a:avLst/>
              <a:gdLst/>
              <a:ahLst/>
              <a:cxnLst/>
              <a:rect l="0" t="0" r="0" b="0"/>
              <a:pathLst>
                <a:path w="126343" h="115815">
                  <a:moveTo>
                    <a:pt x="0" y="0"/>
                  </a:moveTo>
                  <a:lnTo>
                    <a:pt x="29308" y="38374"/>
                  </a:lnTo>
                  <a:lnTo>
                    <a:pt x="88428" y="80699"/>
                  </a:lnTo>
                  <a:lnTo>
                    <a:pt x="126342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969243" y="3000621"/>
              <a:ext cx="136872" cy="92599"/>
            </a:xfrm>
            <a:custGeom>
              <a:avLst/>
              <a:gdLst/>
              <a:ahLst/>
              <a:cxnLst/>
              <a:rect l="0" t="0" r="0" b="0"/>
              <a:pathLst>
                <a:path w="136872" h="92599">
                  <a:moveTo>
                    <a:pt x="136871" y="0"/>
                  </a:moveTo>
                  <a:lnTo>
                    <a:pt x="127296" y="24047"/>
                  </a:lnTo>
                  <a:lnTo>
                    <a:pt x="92206" y="82003"/>
                  </a:lnTo>
                  <a:lnTo>
                    <a:pt x="86038" y="89764"/>
                  </a:lnTo>
                  <a:lnTo>
                    <a:pt x="79585" y="92598"/>
                  </a:lnTo>
                  <a:lnTo>
                    <a:pt x="72944" y="92147"/>
                  </a:lnTo>
                  <a:lnTo>
                    <a:pt x="23186" y="6513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7" name="Freeform 106"/>
          <p:cNvSpPr/>
          <p:nvPr/>
        </p:nvSpPr>
        <p:spPr>
          <a:xfrm>
            <a:off x="4127171" y="2547896"/>
            <a:ext cx="106870" cy="121577"/>
          </a:xfrm>
          <a:custGeom>
            <a:avLst/>
            <a:gdLst/>
            <a:ahLst/>
            <a:cxnLst/>
            <a:rect l="0" t="0" r="0" b="0"/>
            <a:pathLst>
              <a:path w="106870" h="121577">
                <a:moveTo>
                  <a:pt x="0" y="0"/>
                </a:moveTo>
                <a:lnTo>
                  <a:pt x="3119" y="42692"/>
                </a:lnTo>
                <a:lnTo>
                  <a:pt x="19128" y="93663"/>
                </a:lnTo>
                <a:lnTo>
                  <a:pt x="30338" y="110258"/>
                </a:lnTo>
                <a:lnTo>
                  <a:pt x="38942" y="115619"/>
                </a:lnTo>
                <a:lnTo>
                  <a:pt x="60981" y="121576"/>
                </a:lnTo>
                <a:lnTo>
                  <a:pt x="71070" y="120825"/>
                </a:lnTo>
                <a:lnTo>
                  <a:pt x="88518" y="113752"/>
                </a:lnTo>
                <a:lnTo>
                  <a:pt x="100952" y="99689"/>
                </a:lnTo>
                <a:lnTo>
                  <a:pt x="105906" y="91026"/>
                </a:lnTo>
                <a:lnTo>
                  <a:pt x="106869" y="82911"/>
                </a:lnTo>
                <a:lnTo>
                  <a:pt x="101699" y="67655"/>
                </a:lnTo>
                <a:lnTo>
                  <a:pt x="95875" y="63820"/>
                </a:lnTo>
                <a:lnTo>
                  <a:pt x="80046" y="62680"/>
                </a:lnTo>
                <a:lnTo>
                  <a:pt x="73251" y="65183"/>
                </a:lnTo>
                <a:lnTo>
                  <a:pt x="52642" y="8422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Freeform 107"/>
          <p:cNvSpPr/>
          <p:nvPr/>
        </p:nvSpPr>
        <p:spPr>
          <a:xfrm>
            <a:off x="4094156" y="2000414"/>
            <a:ext cx="171759" cy="128062"/>
          </a:xfrm>
          <a:custGeom>
            <a:avLst/>
            <a:gdLst/>
            <a:ahLst/>
            <a:cxnLst/>
            <a:rect l="0" t="0" r="0" b="0"/>
            <a:pathLst>
              <a:path w="171759" h="128062">
                <a:moveTo>
                  <a:pt x="75129" y="0"/>
                </a:moveTo>
                <a:lnTo>
                  <a:pt x="78248" y="42692"/>
                </a:lnTo>
                <a:lnTo>
                  <a:pt x="94257" y="93663"/>
                </a:lnTo>
                <a:lnTo>
                  <a:pt x="105467" y="110258"/>
                </a:lnTo>
                <a:lnTo>
                  <a:pt x="121368" y="122313"/>
                </a:lnTo>
                <a:lnTo>
                  <a:pt x="130521" y="127166"/>
                </a:lnTo>
                <a:lnTo>
                  <a:pt x="138963" y="128061"/>
                </a:lnTo>
                <a:lnTo>
                  <a:pt x="154582" y="122817"/>
                </a:lnTo>
                <a:lnTo>
                  <a:pt x="166203" y="109567"/>
                </a:lnTo>
                <a:lnTo>
                  <a:pt x="170940" y="101121"/>
                </a:lnTo>
                <a:lnTo>
                  <a:pt x="171758" y="93150"/>
                </a:lnTo>
                <a:lnTo>
                  <a:pt x="166428" y="78055"/>
                </a:lnTo>
                <a:lnTo>
                  <a:pt x="153141" y="66666"/>
                </a:lnTo>
                <a:lnTo>
                  <a:pt x="144684" y="61992"/>
                </a:lnTo>
                <a:lnTo>
                  <a:pt x="135537" y="61215"/>
                </a:lnTo>
                <a:lnTo>
                  <a:pt x="73716" y="79531"/>
                </a:lnTo>
                <a:lnTo>
                  <a:pt x="48375" y="82140"/>
                </a:lnTo>
                <a:lnTo>
                  <a:pt x="27753" y="77061"/>
                </a:lnTo>
                <a:lnTo>
                  <a:pt x="18978" y="72431"/>
                </a:lnTo>
                <a:lnTo>
                  <a:pt x="6110" y="57928"/>
                </a:lnTo>
                <a:lnTo>
                  <a:pt x="1040" y="49147"/>
                </a:lnTo>
                <a:lnTo>
                  <a:pt x="0" y="40954"/>
                </a:lnTo>
                <a:lnTo>
                  <a:pt x="5083" y="25611"/>
                </a:lnTo>
                <a:lnTo>
                  <a:pt x="10884" y="20583"/>
                </a:lnTo>
                <a:lnTo>
                  <a:pt x="43543" y="1052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3" name="Group 112"/>
          <p:cNvGrpSpPr/>
          <p:nvPr/>
        </p:nvGrpSpPr>
        <p:grpSpPr>
          <a:xfrm>
            <a:off x="4021886" y="1001422"/>
            <a:ext cx="308481" cy="609439"/>
            <a:chOff x="4021886" y="1001422"/>
            <a:chExt cx="308481" cy="609439"/>
          </a:xfrm>
        </p:grpSpPr>
        <p:sp>
          <p:nvSpPr>
            <p:cNvPr id="109" name="Freeform 108"/>
            <p:cNvSpPr/>
            <p:nvPr/>
          </p:nvSpPr>
          <p:spPr>
            <a:xfrm>
              <a:off x="4137699" y="1505575"/>
              <a:ext cx="52644" cy="105286"/>
            </a:xfrm>
            <a:custGeom>
              <a:avLst/>
              <a:gdLst/>
              <a:ahLst/>
              <a:cxnLst/>
              <a:rect l="0" t="0" r="0" b="0"/>
              <a:pathLst>
                <a:path w="52644" h="105286">
                  <a:moveTo>
                    <a:pt x="0" y="0"/>
                  </a:moveTo>
                  <a:lnTo>
                    <a:pt x="14573" y="42691"/>
                  </a:lnTo>
                  <a:lnTo>
                    <a:pt x="52643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238806" y="1452932"/>
              <a:ext cx="91561" cy="117779"/>
            </a:xfrm>
            <a:custGeom>
              <a:avLst/>
              <a:gdLst/>
              <a:ahLst/>
              <a:cxnLst/>
              <a:rect l="0" t="0" r="0" b="0"/>
              <a:pathLst>
                <a:path w="91561" h="117779">
                  <a:moveTo>
                    <a:pt x="35764" y="0"/>
                  </a:moveTo>
                  <a:lnTo>
                    <a:pt x="20123" y="17981"/>
                  </a:lnTo>
                  <a:lnTo>
                    <a:pt x="920" y="64153"/>
                  </a:lnTo>
                  <a:lnTo>
                    <a:pt x="0" y="84664"/>
                  </a:lnTo>
                  <a:lnTo>
                    <a:pt x="1393" y="95048"/>
                  </a:lnTo>
                  <a:lnTo>
                    <a:pt x="5831" y="103139"/>
                  </a:lnTo>
                  <a:lnTo>
                    <a:pt x="20121" y="115250"/>
                  </a:lnTo>
                  <a:lnTo>
                    <a:pt x="28844" y="117778"/>
                  </a:lnTo>
                  <a:lnTo>
                    <a:pt x="47897" y="117467"/>
                  </a:lnTo>
                  <a:lnTo>
                    <a:pt x="64942" y="110309"/>
                  </a:lnTo>
                  <a:lnTo>
                    <a:pt x="72764" y="105125"/>
                  </a:lnTo>
                  <a:lnTo>
                    <a:pt x="84573" y="90006"/>
                  </a:lnTo>
                  <a:lnTo>
                    <a:pt x="89360" y="81061"/>
                  </a:lnTo>
                  <a:lnTo>
                    <a:pt x="91560" y="58644"/>
                  </a:lnTo>
                  <a:lnTo>
                    <a:pt x="88638" y="37762"/>
                  </a:lnTo>
                  <a:lnTo>
                    <a:pt x="86221" y="32194"/>
                  </a:lnTo>
                  <a:lnTo>
                    <a:pt x="77878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021886" y="1105492"/>
              <a:ext cx="73700" cy="136871"/>
            </a:xfrm>
            <a:custGeom>
              <a:avLst/>
              <a:gdLst/>
              <a:ahLst/>
              <a:cxnLst/>
              <a:rect l="0" t="0" r="0" b="0"/>
              <a:pathLst>
                <a:path w="73700" h="136871">
                  <a:moveTo>
                    <a:pt x="0" y="0"/>
                  </a:moveTo>
                  <a:lnTo>
                    <a:pt x="19128" y="52705"/>
                  </a:lnTo>
                  <a:lnTo>
                    <a:pt x="55135" y="113416"/>
                  </a:lnTo>
                  <a:lnTo>
                    <a:pt x="73699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132110" y="1001422"/>
              <a:ext cx="124770" cy="165960"/>
            </a:xfrm>
            <a:custGeom>
              <a:avLst/>
              <a:gdLst/>
              <a:ahLst/>
              <a:cxnLst/>
              <a:rect l="0" t="0" r="0" b="0"/>
              <a:pathLst>
                <a:path w="124770" h="165960">
                  <a:moveTo>
                    <a:pt x="5589" y="61956"/>
                  </a:moveTo>
                  <a:lnTo>
                    <a:pt x="0" y="45188"/>
                  </a:lnTo>
                  <a:lnTo>
                    <a:pt x="693" y="37909"/>
                  </a:lnTo>
                  <a:lnTo>
                    <a:pt x="7703" y="23582"/>
                  </a:lnTo>
                  <a:lnTo>
                    <a:pt x="24802" y="2363"/>
                  </a:lnTo>
                  <a:lnTo>
                    <a:pt x="31266" y="0"/>
                  </a:lnTo>
                  <a:lnTo>
                    <a:pt x="37915" y="765"/>
                  </a:lnTo>
                  <a:lnTo>
                    <a:pt x="51542" y="7854"/>
                  </a:lnTo>
                  <a:lnTo>
                    <a:pt x="93355" y="46066"/>
                  </a:lnTo>
                  <a:lnTo>
                    <a:pt x="118289" y="84033"/>
                  </a:lnTo>
                  <a:lnTo>
                    <a:pt x="122836" y="94222"/>
                  </a:lnTo>
                  <a:lnTo>
                    <a:pt x="124769" y="114901"/>
                  </a:lnTo>
                  <a:lnTo>
                    <a:pt x="116479" y="156772"/>
                  </a:lnTo>
                  <a:lnTo>
                    <a:pt x="111101" y="162601"/>
                  </a:lnTo>
                  <a:lnTo>
                    <a:pt x="104007" y="165318"/>
                  </a:lnTo>
                  <a:lnTo>
                    <a:pt x="95767" y="165959"/>
                  </a:lnTo>
                  <a:lnTo>
                    <a:pt x="77253" y="160432"/>
                  </a:lnTo>
                  <a:lnTo>
                    <a:pt x="67403" y="155682"/>
                  </a:lnTo>
                  <a:lnTo>
                    <a:pt x="62006" y="149007"/>
                  </a:lnTo>
                  <a:lnTo>
                    <a:pt x="59579" y="141047"/>
                  </a:lnTo>
                  <a:lnTo>
                    <a:pt x="59130" y="132231"/>
                  </a:lnTo>
                  <a:lnTo>
                    <a:pt x="64870" y="116196"/>
                  </a:lnTo>
                  <a:lnTo>
                    <a:pt x="69676" y="108644"/>
                  </a:lnTo>
                  <a:lnTo>
                    <a:pt x="77560" y="103610"/>
                  </a:lnTo>
                  <a:lnTo>
                    <a:pt x="121403" y="935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4" name="Freeform 113"/>
          <p:cNvSpPr/>
          <p:nvPr/>
        </p:nvSpPr>
        <p:spPr>
          <a:xfrm>
            <a:off x="6090477" y="4438462"/>
            <a:ext cx="152923" cy="130906"/>
          </a:xfrm>
          <a:custGeom>
            <a:avLst/>
            <a:gdLst/>
            <a:ahLst/>
            <a:cxnLst/>
            <a:rect l="0" t="0" r="0" b="0"/>
            <a:pathLst>
              <a:path w="152923" h="130906">
                <a:moveTo>
                  <a:pt x="152922" y="15092"/>
                </a:moveTo>
                <a:lnTo>
                  <a:pt x="108959" y="438"/>
                </a:lnTo>
                <a:lnTo>
                  <a:pt x="88929" y="0"/>
                </a:lnTo>
                <a:lnTo>
                  <a:pt x="69498" y="4875"/>
                </a:lnTo>
                <a:lnTo>
                  <a:pt x="37961" y="27068"/>
                </a:lnTo>
                <a:lnTo>
                  <a:pt x="24619" y="41472"/>
                </a:lnTo>
                <a:lnTo>
                  <a:pt x="11701" y="68142"/>
                </a:lnTo>
                <a:lnTo>
                  <a:pt x="0" y="117981"/>
                </a:lnTo>
                <a:lnTo>
                  <a:pt x="671" y="122290"/>
                </a:lnTo>
                <a:lnTo>
                  <a:pt x="5523" y="13090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1" name="Group 130"/>
          <p:cNvGrpSpPr/>
          <p:nvPr/>
        </p:nvGrpSpPr>
        <p:grpSpPr>
          <a:xfrm>
            <a:off x="4629765" y="3916601"/>
            <a:ext cx="2353987" cy="629854"/>
            <a:chOff x="4629765" y="3916601"/>
            <a:chExt cx="2353987" cy="629854"/>
          </a:xfrm>
        </p:grpSpPr>
        <p:sp>
          <p:nvSpPr>
            <p:cNvPr id="115" name="Freeform 114"/>
            <p:cNvSpPr/>
            <p:nvPr/>
          </p:nvSpPr>
          <p:spPr>
            <a:xfrm>
              <a:off x="4769409" y="3969243"/>
              <a:ext cx="31586" cy="221100"/>
            </a:xfrm>
            <a:custGeom>
              <a:avLst/>
              <a:gdLst/>
              <a:ahLst/>
              <a:cxnLst/>
              <a:rect l="0" t="0" r="0" b="0"/>
              <a:pathLst>
                <a:path w="31586" h="221100">
                  <a:moveTo>
                    <a:pt x="31585" y="0"/>
                  </a:moveTo>
                  <a:lnTo>
                    <a:pt x="23252" y="37478"/>
                  </a:lnTo>
                  <a:lnTo>
                    <a:pt x="21491" y="88902"/>
                  </a:lnTo>
                  <a:lnTo>
                    <a:pt x="12781" y="149747"/>
                  </a:lnTo>
                  <a:lnTo>
                    <a:pt x="2393" y="211022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148435" y="3969243"/>
              <a:ext cx="21058" cy="252685"/>
            </a:xfrm>
            <a:custGeom>
              <a:avLst/>
              <a:gdLst/>
              <a:ahLst/>
              <a:cxnLst/>
              <a:rect l="0" t="0" r="0" b="0"/>
              <a:pathLst>
                <a:path w="21058" h="252685">
                  <a:moveTo>
                    <a:pt x="0" y="0"/>
                  </a:moveTo>
                  <a:lnTo>
                    <a:pt x="5589" y="58617"/>
                  </a:lnTo>
                  <a:lnTo>
                    <a:pt x="18212" y="121453"/>
                  </a:lnTo>
                  <a:lnTo>
                    <a:pt x="20495" y="181528"/>
                  </a:lnTo>
                  <a:lnTo>
                    <a:pt x="20983" y="240079"/>
                  </a:lnTo>
                  <a:lnTo>
                    <a:pt x="21057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528304" y="3937658"/>
              <a:ext cx="20215" cy="263213"/>
            </a:xfrm>
            <a:custGeom>
              <a:avLst/>
              <a:gdLst/>
              <a:ahLst/>
              <a:cxnLst/>
              <a:rect l="0" t="0" r="0" b="0"/>
              <a:pathLst>
                <a:path w="20215" h="263213">
                  <a:moveTo>
                    <a:pt x="20214" y="0"/>
                  </a:moveTo>
                  <a:lnTo>
                    <a:pt x="3425" y="55044"/>
                  </a:lnTo>
                  <a:lnTo>
                    <a:pt x="0" y="109572"/>
                  </a:lnTo>
                  <a:lnTo>
                    <a:pt x="4913" y="165143"/>
                  </a:lnTo>
                  <a:lnTo>
                    <a:pt x="8743" y="223217"/>
                  </a:lnTo>
                  <a:lnTo>
                    <a:pt x="9685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5948600" y="3927129"/>
              <a:ext cx="2" cy="242157"/>
            </a:xfrm>
            <a:custGeom>
              <a:avLst/>
              <a:gdLst/>
              <a:ahLst/>
              <a:cxnLst/>
              <a:rect l="0" t="0" r="0" b="0"/>
              <a:pathLst>
                <a:path w="2" h="242157">
                  <a:moveTo>
                    <a:pt x="1" y="0"/>
                  </a:moveTo>
                  <a:lnTo>
                    <a:pt x="0" y="58617"/>
                  </a:lnTo>
                  <a:lnTo>
                    <a:pt x="0" y="113961"/>
                  </a:lnTo>
                  <a:lnTo>
                    <a:pt x="0" y="162968"/>
                  </a:lnTo>
                  <a:lnTo>
                    <a:pt x="0" y="219451"/>
                  </a:lnTo>
                  <a:lnTo>
                    <a:pt x="1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411855" y="3916601"/>
              <a:ext cx="21057" cy="252685"/>
            </a:xfrm>
            <a:custGeom>
              <a:avLst/>
              <a:gdLst/>
              <a:ahLst/>
              <a:cxnLst/>
              <a:rect l="0" t="0" r="0" b="0"/>
              <a:pathLst>
                <a:path w="21057" h="252685">
                  <a:moveTo>
                    <a:pt x="21056" y="0"/>
                  </a:moveTo>
                  <a:lnTo>
                    <a:pt x="4268" y="55044"/>
                  </a:lnTo>
                  <a:lnTo>
                    <a:pt x="843" y="106453"/>
                  </a:lnTo>
                  <a:lnTo>
                    <a:pt x="167" y="167257"/>
                  </a:lnTo>
                  <a:lnTo>
                    <a:pt x="33" y="223678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885637" y="3937658"/>
              <a:ext cx="1" cy="263213"/>
            </a:xfrm>
            <a:custGeom>
              <a:avLst/>
              <a:gdLst/>
              <a:ahLst/>
              <a:cxnLst/>
              <a:rect l="0" t="0" r="0" b="0"/>
              <a:pathLst>
                <a:path w="1" h="263213">
                  <a:moveTo>
                    <a:pt x="0" y="0"/>
                  </a:moveTo>
                  <a:lnTo>
                    <a:pt x="0" y="58617"/>
                  </a:lnTo>
                  <a:lnTo>
                    <a:pt x="0" y="120026"/>
                  </a:lnTo>
                  <a:lnTo>
                    <a:pt x="0" y="178430"/>
                  </a:lnTo>
                  <a:lnTo>
                    <a:pt x="0" y="235027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4629765" y="4334520"/>
              <a:ext cx="159674" cy="211935"/>
            </a:xfrm>
            <a:custGeom>
              <a:avLst/>
              <a:gdLst/>
              <a:ahLst/>
              <a:cxnLst/>
              <a:rect l="0" t="0" r="0" b="0"/>
              <a:pathLst>
                <a:path w="159674" h="211935">
                  <a:moveTo>
                    <a:pt x="13302" y="76920"/>
                  </a:moveTo>
                  <a:lnTo>
                    <a:pt x="2123" y="65742"/>
                  </a:lnTo>
                  <a:lnTo>
                    <a:pt x="0" y="58939"/>
                  </a:lnTo>
                  <a:lnTo>
                    <a:pt x="761" y="42022"/>
                  </a:lnTo>
                  <a:lnTo>
                    <a:pt x="8118" y="25925"/>
                  </a:lnTo>
                  <a:lnTo>
                    <a:pt x="13356" y="18357"/>
                  </a:lnTo>
                  <a:lnTo>
                    <a:pt x="28534" y="6828"/>
                  </a:lnTo>
                  <a:lnTo>
                    <a:pt x="37495" y="2116"/>
                  </a:lnTo>
                  <a:lnTo>
                    <a:pt x="56809" y="0"/>
                  </a:lnTo>
                  <a:lnTo>
                    <a:pt x="77092" y="4129"/>
                  </a:lnTo>
                  <a:lnTo>
                    <a:pt x="107072" y="19608"/>
                  </a:lnTo>
                  <a:lnTo>
                    <a:pt x="123608" y="32340"/>
                  </a:lnTo>
                  <a:lnTo>
                    <a:pt x="140482" y="58252"/>
                  </a:lnTo>
                  <a:lnTo>
                    <a:pt x="155494" y="99619"/>
                  </a:lnTo>
                  <a:lnTo>
                    <a:pt x="159673" y="151637"/>
                  </a:lnTo>
                  <a:lnTo>
                    <a:pt x="157277" y="189915"/>
                  </a:lnTo>
                  <a:lnTo>
                    <a:pt x="154909" y="201383"/>
                  </a:lnTo>
                  <a:lnTo>
                    <a:pt x="149820" y="207859"/>
                  </a:lnTo>
                  <a:lnTo>
                    <a:pt x="142919" y="211006"/>
                  </a:lnTo>
                  <a:lnTo>
                    <a:pt x="134808" y="211934"/>
                  </a:lnTo>
                  <a:lnTo>
                    <a:pt x="119557" y="206726"/>
                  </a:lnTo>
                  <a:lnTo>
                    <a:pt x="112215" y="202062"/>
                  </a:lnTo>
                  <a:lnTo>
                    <a:pt x="108490" y="195443"/>
                  </a:lnTo>
                  <a:lnTo>
                    <a:pt x="107471" y="178730"/>
                  </a:lnTo>
                  <a:lnTo>
                    <a:pt x="119062" y="149590"/>
                  </a:lnTo>
                  <a:lnTo>
                    <a:pt x="130887" y="135344"/>
                  </a:lnTo>
                  <a:lnTo>
                    <a:pt x="150173" y="1190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5222134" y="4253513"/>
              <a:ext cx="52644" cy="157928"/>
            </a:xfrm>
            <a:custGeom>
              <a:avLst/>
              <a:gdLst/>
              <a:ahLst/>
              <a:cxnLst/>
              <a:rect l="0" t="0" r="0" b="0"/>
              <a:pathLst>
                <a:path w="52644" h="157928">
                  <a:moveTo>
                    <a:pt x="0" y="0"/>
                  </a:moveTo>
                  <a:lnTo>
                    <a:pt x="3120" y="42691"/>
                  </a:lnTo>
                  <a:lnTo>
                    <a:pt x="19129" y="94832"/>
                  </a:lnTo>
                  <a:lnTo>
                    <a:pt x="52643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5127378" y="4337741"/>
              <a:ext cx="126343" cy="104850"/>
            </a:xfrm>
            <a:custGeom>
              <a:avLst/>
              <a:gdLst/>
              <a:ahLst/>
              <a:cxnLst/>
              <a:rect l="0" t="0" r="0" b="0"/>
              <a:pathLst>
                <a:path w="126343" h="104850">
                  <a:moveTo>
                    <a:pt x="126342" y="0"/>
                  </a:moveTo>
                  <a:lnTo>
                    <a:pt x="76844" y="55087"/>
                  </a:lnTo>
                  <a:lnTo>
                    <a:pt x="47891" y="92899"/>
                  </a:lnTo>
                  <a:lnTo>
                    <a:pt x="29474" y="104849"/>
                  </a:lnTo>
                  <a:lnTo>
                    <a:pt x="23159" y="103824"/>
                  </a:lnTo>
                  <a:lnTo>
                    <a:pt x="18948" y="98462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5508735" y="4242984"/>
              <a:ext cx="39784" cy="200043"/>
            </a:xfrm>
            <a:custGeom>
              <a:avLst/>
              <a:gdLst/>
              <a:ahLst/>
              <a:cxnLst/>
              <a:rect l="0" t="0" r="0" b="0"/>
              <a:pathLst>
                <a:path w="39784" h="200043">
                  <a:moveTo>
                    <a:pt x="29254" y="0"/>
                  </a:moveTo>
                  <a:lnTo>
                    <a:pt x="5535" y="43963"/>
                  </a:lnTo>
                  <a:lnTo>
                    <a:pt x="0" y="79837"/>
                  </a:lnTo>
                  <a:lnTo>
                    <a:pt x="9428" y="139412"/>
                  </a:lnTo>
                  <a:lnTo>
                    <a:pt x="16933" y="163736"/>
                  </a:lnTo>
                  <a:lnTo>
                    <a:pt x="39783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5548518" y="4328464"/>
              <a:ext cx="78263" cy="114563"/>
            </a:xfrm>
            <a:custGeom>
              <a:avLst/>
              <a:gdLst/>
              <a:ahLst/>
              <a:cxnLst/>
              <a:rect l="0" t="0" r="0" b="0"/>
              <a:pathLst>
                <a:path w="78263" h="114563">
                  <a:moveTo>
                    <a:pt x="63171" y="114562"/>
                  </a:moveTo>
                  <a:lnTo>
                    <a:pt x="77825" y="70599"/>
                  </a:lnTo>
                  <a:lnTo>
                    <a:pt x="78262" y="50569"/>
                  </a:lnTo>
                  <a:lnTo>
                    <a:pt x="69011" y="9114"/>
                  </a:lnTo>
                  <a:lnTo>
                    <a:pt x="63555" y="3319"/>
                  </a:lnTo>
                  <a:lnTo>
                    <a:pt x="56408" y="626"/>
                  </a:lnTo>
                  <a:lnTo>
                    <a:pt x="48134" y="0"/>
                  </a:lnTo>
                  <a:lnTo>
                    <a:pt x="32701" y="5543"/>
                  </a:lnTo>
                  <a:lnTo>
                    <a:pt x="19213" y="15806"/>
                  </a:lnTo>
                  <a:lnTo>
                    <a:pt x="0" y="408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5916972" y="4211399"/>
              <a:ext cx="150154" cy="136181"/>
            </a:xfrm>
            <a:custGeom>
              <a:avLst/>
              <a:gdLst/>
              <a:ahLst/>
              <a:cxnLst/>
              <a:rect l="0" t="0" r="0" b="0"/>
              <a:pathLst>
                <a:path w="150154" h="136181">
                  <a:moveTo>
                    <a:pt x="115857" y="0"/>
                  </a:moveTo>
                  <a:lnTo>
                    <a:pt x="99068" y="55044"/>
                  </a:lnTo>
                  <a:lnTo>
                    <a:pt x="97234" y="91829"/>
                  </a:lnTo>
                  <a:lnTo>
                    <a:pt x="100951" y="114512"/>
                  </a:lnTo>
                  <a:lnTo>
                    <a:pt x="105920" y="123134"/>
                  </a:lnTo>
                  <a:lnTo>
                    <a:pt x="120799" y="135835"/>
                  </a:lnTo>
                  <a:lnTo>
                    <a:pt x="127340" y="136180"/>
                  </a:lnTo>
                  <a:lnTo>
                    <a:pt x="132871" y="132900"/>
                  </a:lnTo>
                  <a:lnTo>
                    <a:pt x="142136" y="119898"/>
                  </a:lnTo>
                  <a:lnTo>
                    <a:pt x="150153" y="102421"/>
                  </a:lnTo>
                  <a:lnTo>
                    <a:pt x="148079" y="97526"/>
                  </a:lnTo>
                  <a:lnTo>
                    <a:pt x="142017" y="95433"/>
                  </a:lnTo>
                  <a:lnTo>
                    <a:pt x="114249" y="98076"/>
                  </a:lnTo>
                  <a:lnTo>
                    <a:pt x="67836" y="103861"/>
                  </a:lnTo>
                  <a:lnTo>
                    <a:pt x="32998" y="99274"/>
                  </a:lnTo>
                  <a:lnTo>
                    <a:pt x="6038" y="84917"/>
                  </a:lnTo>
                  <a:lnTo>
                    <a:pt x="1700" y="77668"/>
                  </a:lnTo>
                  <a:lnTo>
                    <a:pt x="0" y="60255"/>
                  </a:lnTo>
                  <a:lnTo>
                    <a:pt x="6264" y="43937"/>
                  </a:lnTo>
                  <a:lnTo>
                    <a:pt x="18016" y="28886"/>
                  </a:lnTo>
                  <a:lnTo>
                    <a:pt x="42023" y="9598"/>
                  </a:lnTo>
                  <a:lnTo>
                    <a:pt x="632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6380269" y="4274570"/>
              <a:ext cx="31587" cy="115814"/>
            </a:xfrm>
            <a:custGeom>
              <a:avLst/>
              <a:gdLst/>
              <a:ahLst/>
              <a:cxnLst/>
              <a:rect l="0" t="0" r="0" b="0"/>
              <a:pathLst>
                <a:path w="31587" h="115814">
                  <a:moveTo>
                    <a:pt x="0" y="0"/>
                  </a:moveTo>
                  <a:lnTo>
                    <a:pt x="3120" y="42691"/>
                  </a:lnTo>
                  <a:lnTo>
                    <a:pt x="14573" y="73870"/>
                  </a:lnTo>
                  <a:lnTo>
                    <a:pt x="31586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6460584" y="4221927"/>
              <a:ext cx="53644" cy="114563"/>
            </a:xfrm>
            <a:custGeom>
              <a:avLst/>
              <a:gdLst/>
              <a:ahLst/>
              <a:cxnLst/>
              <a:rect l="0" t="0" r="0" b="0"/>
              <a:pathLst>
                <a:path w="53644" h="114563">
                  <a:moveTo>
                    <a:pt x="24970" y="0"/>
                  </a:moveTo>
                  <a:lnTo>
                    <a:pt x="1251" y="43963"/>
                  </a:lnTo>
                  <a:lnTo>
                    <a:pt x="0" y="63993"/>
                  </a:lnTo>
                  <a:lnTo>
                    <a:pt x="8730" y="105447"/>
                  </a:lnTo>
                  <a:lnTo>
                    <a:pt x="14143" y="111243"/>
                  </a:lnTo>
                  <a:lnTo>
                    <a:pt x="21261" y="113936"/>
                  </a:lnTo>
                  <a:lnTo>
                    <a:pt x="29517" y="114562"/>
                  </a:lnTo>
                  <a:lnTo>
                    <a:pt x="36190" y="111470"/>
                  </a:lnTo>
                  <a:lnTo>
                    <a:pt x="46725" y="98675"/>
                  </a:lnTo>
                  <a:lnTo>
                    <a:pt x="53643" y="66152"/>
                  </a:lnTo>
                  <a:lnTo>
                    <a:pt x="49022" y="46558"/>
                  </a:lnTo>
                  <a:lnTo>
                    <a:pt x="40339" y="32391"/>
                  </a:lnTo>
                  <a:lnTo>
                    <a:pt x="2497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6780352" y="4369326"/>
              <a:ext cx="31587" cy="73701"/>
            </a:xfrm>
            <a:custGeom>
              <a:avLst/>
              <a:gdLst/>
              <a:ahLst/>
              <a:cxnLst/>
              <a:rect l="0" t="0" r="0" b="0"/>
              <a:pathLst>
                <a:path w="31587" h="73701">
                  <a:moveTo>
                    <a:pt x="0" y="0"/>
                  </a:moveTo>
                  <a:lnTo>
                    <a:pt x="26341" y="59918"/>
                  </a:lnTo>
                  <a:lnTo>
                    <a:pt x="31586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6875109" y="4263218"/>
              <a:ext cx="108643" cy="148713"/>
            </a:xfrm>
            <a:custGeom>
              <a:avLst/>
              <a:gdLst/>
              <a:ahLst/>
              <a:cxnLst/>
              <a:rect l="0" t="0" r="0" b="0"/>
              <a:pathLst>
                <a:path w="108643" h="148713">
                  <a:moveTo>
                    <a:pt x="0" y="21880"/>
                  </a:moveTo>
                  <a:lnTo>
                    <a:pt x="5589" y="5113"/>
                  </a:lnTo>
                  <a:lnTo>
                    <a:pt x="10745" y="1343"/>
                  </a:lnTo>
                  <a:lnTo>
                    <a:pt x="17691" y="0"/>
                  </a:lnTo>
                  <a:lnTo>
                    <a:pt x="25832" y="274"/>
                  </a:lnTo>
                  <a:lnTo>
                    <a:pt x="41116" y="6818"/>
                  </a:lnTo>
                  <a:lnTo>
                    <a:pt x="69993" y="30083"/>
                  </a:lnTo>
                  <a:lnTo>
                    <a:pt x="91189" y="55896"/>
                  </a:lnTo>
                  <a:lnTo>
                    <a:pt x="106697" y="91361"/>
                  </a:lnTo>
                  <a:lnTo>
                    <a:pt x="108642" y="114761"/>
                  </a:lnTo>
                  <a:lnTo>
                    <a:pt x="107522" y="125915"/>
                  </a:lnTo>
                  <a:lnTo>
                    <a:pt x="103267" y="134520"/>
                  </a:lnTo>
                  <a:lnTo>
                    <a:pt x="89180" y="147202"/>
                  </a:lnTo>
                  <a:lnTo>
                    <a:pt x="81680" y="148712"/>
                  </a:lnTo>
                  <a:lnTo>
                    <a:pt x="74341" y="147379"/>
                  </a:lnTo>
                  <a:lnTo>
                    <a:pt x="67108" y="144150"/>
                  </a:lnTo>
                  <a:lnTo>
                    <a:pt x="55951" y="131205"/>
                  </a:lnTo>
                  <a:lnTo>
                    <a:pt x="51338" y="122839"/>
                  </a:lnTo>
                  <a:lnTo>
                    <a:pt x="49333" y="104185"/>
                  </a:lnTo>
                  <a:lnTo>
                    <a:pt x="53511" y="85366"/>
                  </a:lnTo>
                  <a:lnTo>
                    <a:pt x="75257" y="54221"/>
                  </a:lnTo>
                  <a:lnTo>
                    <a:pt x="94756" y="324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2" name="Freeform 131"/>
          <p:cNvSpPr/>
          <p:nvPr/>
        </p:nvSpPr>
        <p:spPr>
          <a:xfrm>
            <a:off x="4866673" y="2390339"/>
            <a:ext cx="100553" cy="76908"/>
          </a:xfrm>
          <a:custGeom>
            <a:avLst/>
            <a:gdLst/>
            <a:ahLst/>
            <a:cxnLst/>
            <a:rect l="0" t="0" r="0" b="0"/>
            <a:pathLst>
              <a:path w="100553" h="76908">
                <a:moveTo>
                  <a:pt x="18550" y="41743"/>
                </a:moveTo>
                <a:lnTo>
                  <a:pt x="29728" y="30565"/>
                </a:lnTo>
                <a:lnTo>
                  <a:pt x="29511" y="26102"/>
                </a:lnTo>
                <a:lnTo>
                  <a:pt x="25857" y="21957"/>
                </a:lnTo>
                <a:lnTo>
                  <a:pt x="19912" y="18024"/>
                </a:lnTo>
                <a:lnTo>
                  <a:pt x="14779" y="18912"/>
                </a:lnTo>
                <a:lnTo>
                  <a:pt x="10186" y="23013"/>
                </a:lnTo>
                <a:lnTo>
                  <a:pt x="5955" y="29256"/>
                </a:lnTo>
                <a:lnTo>
                  <a:pt x="0" y="60400"/>
                </a:lnTo>
                <a:lnTo>
                  <a:pt x="3843" y="68219"/>
                </a:lnTo>
                <a:lnTo>
                  <a:pt x="11085" y="73432"/>
                </a:lnTo>
                <a:lnTo>
                  <a:pt x="20592" y="76907"/>
                </a:lnTo>
                <a:lnTo>
                  <a:pt x="29270" y="76884"/>
                </a:lnTo>
                <a:lnTo>
                  <a:pt x="45151" y="70620"/>
                </a:lnTo>
                <a:lnTo>
                  <a:pt x="56888" y="56917"/>
                </a:lnTo>
                <a:lnTo>
                  <a:pt x="61656" y="48350"/>
                </a:lnTo>
                <a:lnTo>
                  <a:pt x="62495" y="39129"/>
                </a:lnTo>
                <a:lnTo>
                  <a:pt x="57188" y="19524"/>
                </a:lnTo>
                <a:lnTo>
                  <a:pt x="51328" y="14063"/>
                </a:lnTo>
                <a:lnTo>
                  <a:pt x="43911" y="11591"/>
                </a:lnTo>
                <a:lnTo>
                  <a:pt x="35458" y="11114"/>
                </a:lnTo>
                <a:lnTo>
                  <a:pt x="28652" y="14304"/>
                </a:lnTo>
                <a:lnTo>
                  <a:pt x="17970" y="27209"/>
                </a:lnTo>
                <a:lnTo>
                  <a:pt x="16994" y="34393"/>
                </a:lnTo>
                <a:lnTo>
                  <a:pt x="22147" y="48615"/>
                </a:lnTo>
                <a:lnTo>
                  <a:pt x="38203" y="69776"/>
                </a:lnTo>
                <a:lnTo>
                  <a:pt x="45690" y="73300"/>
                </a:lnTo>
                <a:lnTo>
                  <a:pt x="63367" y="74096"/>
                </a:lnTo>
                <a:lnTo>
                  <a:pt x="69485" y="69161"/>
                </a:lnTo>
                <a:lnTo>
                  <a:pt x="76283" y="51199"/>
                </a:lnTo>
                <a:lnTo>
                  <a:pt x="73064" y="30738"/>
                </a:lnTo>
                <a:lnTo>
                  <a:pt x="68931" y="20369"/>
                </a:lnTo>
                <a:lnTo>
                  <a:pt x="54979" y="5727"/>
                </a:lnTo>
                <a:lnTo>
                  <a:pt x="46345" y="185"/>
                </a:lnTo>
                <a:lnTo>
                  <a:pt x="39420" y="0"/>
                </a:lnTo>
                <a:lnTo>
                  <a:pt x="33633" y="3386"/>
                </a:lnTo>
                <a:lnTo>
                  <a:pt x="28605" y="9153"/>
                </a:lnTo>
                <a:lnTo>
                  <a:pt x="26423" y="16507"/>
                </a:lnTo>
                <a:lnTo>
                  <a:pt x="27118" y="34037"/>
                </a:lnTo>
                <a:lnTo>
                  <a:pt x="31281" y="41285"/>
                </a:lnTo>
                <a:lnTo>
                  <a:pt x="45265" y="52458"/>
                </a:lnTo>
                <a:lnTo>
                  <a:pt x="63178" y="55084"/>
                </a:lnTo>
                <a:lnTo>
                  <a:pt x="72868" y="54147"/>
                </a:lnTo>
                <a:lnTo>
                  <a:pt x="89875" y="46866"/>
                </a:lnTo>
                <a:lnTo>
                  <a:pt x="97685" y="41649"/>
                </a:lnTo>
                <a:lnTo>
                  <a:pt x="100552" y="35831"/>
                </a:lnTo>
                <a:lnTo>
                  <a:pt x="100124" y="29613"/>
                </a:lnTo>
                <a:lnTo>
                  <a:pt x="97499" y="23128"/>
                </a:lnTo>
                <a:lnTo>
                  <a:pt x="85224" y="12803"/>
                </a:lnTo>
                <a:lnTo>
                  <a:pt x="71579" y="6654"/>
                </a:lnTo>
                <a:lnTo>
                  <a:pt x="67940" y="6652"/>
                </a:lnTo>
                <a:lnTo>
                  <a:pt x="60663" y="1015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Freeform 132"/>
          <p:cNvSpPr/>
          <p:nvPr/>
        </p:nvSpPr>
        <p:spPr>
          <a:xfrm>
            <a:off x="4883868" y="1902609"/>
            <a:ext cx="75228" cy="82649"/>
          </a:xfrm>
          <a:custGeom>
            <a:avLst/>
            <a:gdLst/>
            <a:ahLst/>
            <a:cxnLst/>
            <a:rect l="0" t="0" r="0" b="0"/>
            <a:pathLst>
              <a:path w="75228" h="82649">
                <a:moveTo>
                  <a:pt x="43468" y="24106"/>
                </a:moveTo>
                <a:lnTo>
                  <a:pt x="49058" y="40873"/>
                </a:lnTo>
                <a:lnTo>
                  <a:pt x="54214" y="43473"/>
                </a:lnTo>
                <a:lnTo>
                  <a:pt x="61161" y="42866"/>
                </a:lnTo>
                <a:lnTo>
                  <a:pt x="69301" y="40122"/>
                </a:lnTo>
                <a:lnTo>
                  <a:pt x="73558" y="34783"/>
                </a:lnTo>
                <a:lnTo>
                  <a:pt x="75227" y="27715"/>
                </a:lnTo>
                <a:lnTo>
                  <a:pt x="75169" y="19493"/>
                </a:lnTo>
                <a:lnTo>
                  <a:pt x="71621" y="12841"/>
                </a:lnTo>
                <a:lnTo>
                  <a:pt x="58320" y="2332"/>
                </a:lnTo>
                <a:lnTo>
                  <a:pt x="37591" y="0"/>
                </a:lnTo>
                <a:lnTo>
                  <a:pt x="25512" y="1016"/>
                </a:lnTo>
                <a:lnTo>
                  <a:pt x="16290" y="5203"/>
                </a:lnTo>
                <a:lnTo>
                  <a:pt x="2923" y="19214"/>
                </a:lnTo>
                <a:lnTo>
                  <a:pt x="61" y="27864"/>
                </a:lnTo>
                <a:lnTo>
                  <a:pt x="0" y="46833"/>
                </a:lnTo>
                <a:lnTo>
                  <a:pt x="6991" y="63842"/>
                </a:lnTo>
                <a:lnTo>
                  <a:pt x="12131" y="71654"/>
                </a:lnTo>
                <a:lnTo>
                  <a:pt x="20238" y="76861"/>
                </a:lnTo>
                <a:lnTo>
                  <a:pt x="41722" y="82648"/>
                </a:lnTo>
                <a:lnTo>
                  <a:pt x="50493" y="80681"/>
                </a:lnTo>
                <a:lnTo>
                  <a:pt x="57510" y="75861"/>
                </a:lnTo>
                <a:lnTo>
                  <a:pt x="63358" y="69137"/>
                </a:lnTo>
                <a:lnTo>
                  <a:pt x="66087" y="61146"/>
                </a:lnTo>
                <a:lnTo>
                  <a:pt x="65999" y="42908"/>
                </a:lnTo>
                <a:lnTo>
                  <a:pt x="60829" y="35470"/>
                </a:lnTo>
                <a:lnTo>
                  <a:pt x="42605" y="24087"/>
                </a:lnTo>
                <a:lnTo>
                  <a:pt x="33534" y="22924"/>
                </a:lnTo>
                <a:lnTo>
                  <a:pt x="17217" y="27870"/>
                </a:lnTo>
                <a:lnTo>
                  <a:pt x="11929" y="34804"/>
                </a:lnTo>
                <a:lnTo>
                  <a:pt x="6055" y="54987"/>
                </a:lnTo>
                <a:lnTo>
                  <a:pt x="7997" y="63410"/>
                </a:lnTo>
                <a:lnTo>
                  <a:pt x="12802" y="70196"/>
                </a:lnTo>
                <a:lnTo>
                  <a:pt x="19515" y="75890"/>
                </a:lnTo>
                <a:lnTo>
                  <a:pt x="27500" y="78516"/>
                </a:lnTo>
                <a:lnTo>
                  <a:pt x="45730" y="78314"/>
                </a:lnTo>
                <a:lnTo>
                  <a:pt x="50825" y="73112"/>
                </a:lnTo>
                <a:lnTo>
                  <a:pt x="53052" y="64966"/>
                </a:lnTo>
                <a:lnTo>
                  <a:pt x="53367" y="54855"/>
                </a:lnTo>
                <a:lnTo>
                  <a:pt x="48898" y="48115"/>
                </a:lnTo>
                <a:lnTo>
                  <a:pt x="41239" y="43621"/>
                </a:lnTo>
                <a:lnTo>
                  <a:pt x="11883" y="3463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Freeform 133"/>
          <p:cNvSpPr/>
          <p:nvPr/>
        </p:nvSpPr>
        <p:spPr>
          <a:xfrm>
            <a:off x="5073976" y="2184338"/>
            <a:ext cx="64647" cy="59185"/>
          </a:xfrm>
          <a:custGeom>
            <a:avLst/>
            <a:gdLst/>
            <a:ahLst/>
            <a:cxnLst/>
            <a:rect l="0" t="0" r="0" b="0"/>
            <a:pathLst>
              <a:path w="64647" h="59185">
                <a:moveTo>
                  <a:pt x="63930" y="5589"/>
                </a:moveTo>
                <a:lnTo>
                  <a:pt x="47163" y="0"/>
                </a:lnTo>
                <a:lnTo>
                  <a:pt x="39884" y="693"/>
                </a:lnTo>
                <a:lnTo>
                  <a:pt x="25557" y="7703"/>
                </a:lnTo>
                <a:lnTo>
                  <a:pt x="4338" y="24803"/>
                </a:lnTo>
                <a:lnTo>
                  <a:pt x="805" y="32436"/>
                </a:lnTo>
                <a:lnTo>
                  <a:pt x="0" y="50276"/>
                </a:lnTo>
                <a:lnTo>
                  <a:pt x="3762" y="55268"/>
                </a:lnTo>
                <a:lnTo>
                  <a:pt x="9780" y="57425"/>
                </a:lnTo>
                <a:lnTo>
                  <a:pt x="17302" y="57694"/>
                </a:lnTo>
                <a:lnTo>
                  <a:pt x="21146" y="54364"/>
                </a:lnTo>
                <a:lnTo>
                  <a:pt x="22540" y="48634"/>
                </a:lnTo>
                <a:lnTo>
                  <a:pt x="22298" y="41305"/>
                </a:lnTo>
                <a:lnTo>
                  <a:pt x="18629" y="35249"/>
                </a:lnTo>
                <a:lnTo>
                  <a:pt x="5192" y="25400"/>
                </a:lnTo>
                <a:lnTo>
                  <a:pt x="1375" y="25815"/>
                </a:lnTo>
                <a:lnTo>
                  <a:pt x="0" y="29602"/>
                </a:lnTo>
                <a:lnTo>
                  <a:pt x="253" y="35635"/>
                </a:lnTo>
                <a:lnTo>
                  <a:pt x="6773" y="48579"/>
                </a:lnTo>
                <a:lnTo>
                  <a:pt x="11788" y="55306"/>
                </a:lnTo>
                <a:lnTo>
                  <a:pt x="19810" y="58621"/>
                </a:lnTo>
                <a:lnTo>
                  <a:pt x="41202" y="59184"/>
                </a:lnTo>
                <a:lnTo>
                  <a:pt x="48778" y="54187"/>
                </a:lnTo>
                <a:lnTo>
                  <a:pt x="53829" y="46177"/>
                </a:lnTo>
                <a:lnTo>
                  <a:pt x="57196" y="36157"/>
                </a:lnTo>
                <a:lnTo>
                  <a:pt x="57101" y="27138"/>
                </a:lnTo>
                <a:lnTo>
                  <a:pt x="50757" y="10877"/>
                </a:lnTo>
                <a:lnTo>
                  <a:pt x="44620" y="6775"/>
                </a:lnTo>
                <a:lnTo>
                  <a:pt x="28442" y="5336"/>
                </a:lnTo>
                <a:lnTo>
                  <a:pt x="23893" y="8930"/>
                </a:lnTo>
                <a:lnTo>
                  <a:pt x="22031" y="14835"/>
                </a:lnTo>
                <a:lnTo>
                  <a:pt x="21960" y="22282"/>
                </a:lnTo>
                <a:lnTo>
                  <a:pt x="25422" y="28416"/>
                </a:lnTo>
                <a:lnTo>
                  <a:pt x="38627" y="38351"/>
                </a:lnTo>
                <a:lnTo>
                  <a:pt x="45891" y="39129"/>
                </a:lnTo>
                <a:lnTo>
                  <a:pt x="60202" y="33754"/>
                </a:lnTo>
                <a:lnTo>
                  <a:pt x="63785" y="27875"/>
                </a:lnTo>
                <a:lnTo>
                  <a:pt x="64646" y="11984"/>
                </a:lnTo>
                <a:lnTo>
                  <a:pt x="59728" y="7513"/>
                </a:lnTo>
                <a:lnTo>
                  <a:pt x="41786" y="5664"/>
                </a:lnTo>
                <a:lnTo>
                  <a:pt x="24453" y="11862"/>
                </a:lnTo>
                <a:lnTo>
                  <a:pt x="16555" y="16790"/>
                </a:lnTo>
                <a:lnTo>
                  <a:pt x="12460" y="22415"/>
                </a:lnTo>
                <a:lnTo>
                  <a:pt x="10899" y="28505"/>
                </a:lnTo>
                <a:lnTo>
                  <a:pt x="11288" y="4770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Freeform 134"/>
          <p:cNvSpPr/>
          <p:nvPr/>
        </p:nvSpPr>
        <p:spPr>
          <a:xfrm>
            <a:off x="5036031" y="1580547"/>
            <a:ext cx="64404" cy="72576"/>
          </a:xfrm>
          <a:custGeom>
            <a:avLst/>
            <a:gdLst/>
            <a:ahLst/>
            <a:cxnLst/>
            <a:rect l="0" t="0" r="0" b="0"/>
            <a:pathLst>
              <a:path w="64404" h="72576">
                <a:moveTo>
                  <a:pt x="59761" y="9256"/>
                </a:moveTo>
                <a:lnTo>
                  <a:pt x="35715" y="18831"/>
                </a:lnTo>
                <a:lnTo>
                  <a:pt x="21388" y="29499"/>
                </a:lnTo>
                <a:lnTo>
                  <a:pt x="5758" y="54248"/>
                </a:lnTo>
                <a:lnTo>
                  <a:pt x="7381" y="60308"/>
                </a:lnTo>
                <a:lnTo>
                  <a:pt x="13143" y="64347"/>
                </a:lnTo>
                <a:lnTo>
                  <a:pt x="21664" y="67040"/>
                </a:lnTo>
                <a:lnTo>
                  <a:pt x="40489" y="66913"/>
                </a:lnTo>
                <a:lnTo>
                  <a:pt x="50423" y="65242"/>
                </a:lnTo>
                <a:lnTo>
                  <a:pt x="57045" y="59448"/>
                </a:lnTo>
                <a:lnTo>
                  <a:pt x="64403" y="40532"/>
                </a:lnTo>
                <a:lnTo>
                  <a:pt x="61434" y="19647"/>
                </a:lnTo>
                <a:lnTo>
                  <a:pt x="57367" y="9164"/>
                </a:lnTo>
                <a:lnTo>
                  <a:pt x="49977" y="3346"/>
                </a:lnTo>
                <a:lnTo>
                  <a:pt x="29286" y="0"/>
                </a:lnTo>
                <a:lnTo>
                  <a:pt x="20727" y="3085"/>
                </a:lnTo>
                <a:lnTo>
                  <a:pt x="8098" y="15872"/>
                </a:lnTo>
                <a:lnTo>
                  <a:pt x="1705" y="36373"/>
                </a:lnTo>
                <a:lnTo>
                  <a:pt x="0" y="48391"/>
                </a:lnTo>
                <a:lnTo>
                  <a:pt x="2373" y="57572"/>
                </a:lnTo>
                <a:lnTo>
                  <a:pt x="7465" y="64864"/>
                </a:lnTo>
                <a:lnTo>
                  <a:pt x="14368" y="70894"/>
                </a:lnTo>
                <a:lnTo>
                  <a:pt x="22481" y="72575"/>
                </a:lnTo>
                <a:lnTo>
                  <a:pt x="40852" y="68203"/>
                </a:lnTo>
                <a:lnTo>
                  <a:pt x="45986" y="62592"/>
                </a:lnTo>
                <a:lnTo>
                  <a:pt x="48238" y="55342"/>
                </a:lnTo>
                <a:lnTo>
                  <a:pt x="48570" y="46999"/>
                </a:lnTo>
                <a:lnTo>
                  <a:pt x="42699" y="31489"/>
                </a:lnTo>
                <a:lnTo>
                  <a:pt x="37858" y="24078"/>
                </a:lnTo>
                <a:lnTo>
                  <a:pt x="31121" y="20307"/>
                </a:lnTo>
                <a:lnTo>
                  <a:pt x="14277" y="19237"/>
                </a:lnTo>
                <a:lnTo>
                  <a:pt x="9552" y="24098"/>
                </a:lnTo>
                <a:lnTo>
                  <a:pt x="7571" y="32019"/>
                </a:lnTo>
                <a:lnTo>
                  <a:pt x="7420" y="41979"/>
                </a:lnTo>
                <a:lnTo>
                  <a:pt x="10829" y="47449"/>
                </a:lnTo>
                <a:lnTo>
                  <a:pt x="16611" y="49926"/>
                </a:lnTo>
                <a:lnTo>
                  <a:pt x="31225" y="49558"/>
                </a:lnTo>
                <a:lnTo>
                  <a:pt x="59761" y="4084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Freeform 135"/>
          <p:cNvSpPr/>
          <p:nvPr/>
        </p:nvSpPr>
        <p:spPr>
          <a:xfrm>
            <a:off x="5241340" y="2085394"/>
            <a:ext cx="65023" cy="51878"/>
          </a:xfrm>
          <a:custGeom>
            <a:avLst/>
            <a:gdLst/>
            <a:ahLst/>
            <a:cxnLst/>
            <a:rect l="0" t="0" r="0" b="0"/>
            <a:pathLst>
              <a:path w="65023" h="51878">
                <a:moveTo>
                  <a:pt x="65022" y="9777"/>
                </a:moveTo>
                <a:lnTo>
                  <a:pt x="21060" y="24431"/>
                </a:lnTo>
                <a:lnTo>
                  <a:pt x="7269" y="37346"/>
                </a:lnTo>
                <a:lnTo>
                  <a:pt x="1954" y="45704"/>
                </a:lnTo>
                <a:lnTo>
                  <a:pt x="3089" y="50106"/>
                </a:lnTo>
                <a:lnTo>
                  <a:pt x="8526" y="51871"/>
                </a:lnTo>
                <a:lnTo>
                  <a:pt x="16830" y="51877"/>
                </a:lnTo>
                <a:lnTo>
                  <a:pt x="23535" y="48372"/>
                </a:lnTo>
                <a:lnTo>
                  <a:pt x="34106" y="35119"/>
                </a:lnTo>
                <a:lnTo>
                  <a:pt x="36464" y="17530"/>
                </a:lnTo>
                <a:lnTo>
                  <a:pt x="35455" y="7927"/>
                </a:lnTo>
                <a:lnTo>
                  <a:pt x="31273" y="2694"/>
                </a:lnTo>
                <a:lnTo>
                  <a:pt x="24975" y="376"/>
                </a:lnTo>
                <a:lnTo>
                  <a:pt x="17267" y="0"/>
                </a:lnTo>
                <a:lnTo>
                  <a:pt x="10959" y="3259"/>
                </a:lnTo>
                <a:lnTo>
                  <a:pt x="830" y="16238"/>
                </a:lnTo>
                <a:lnTo>
                  <a:pt x="0" y="24613"/>
                </a:lnTo>
                <a:lnTo>
                  <a:pt x="5318" y="43277"/>
                </a:lnTo>
                <a:lnTo>
                  <a:pt x="11182" y="48488"/>
                </a:lnTo>
                <a:lnTo>
                  <a:pt x="18600" y="50792"/>
                </a:lnTo>
                <a:lnTo>
                  <a:pt x="27055" y="51158"/>
                </a:lnTo>
                <a:lnTo>
                  <a:pt x="32692" y="46723"/>
                </a:lnTo>
                <a:lnTo>
                  <a:pt x="38955" y="29317"/>
                </a:lnTo>
                <a:lnTo>
                  <a:pt x="37116" y="21633"/>
                </a:lnTo>
                <a:lnTo>
                  <a:pt x="32380" y="15342"/>
                </a:lnTo>
                <a:lnTo>
                  <a:pt x="25713" y="9977"/>
                </a:lnTo>
                <a:lnTo>
                  <a:pt x="20099" y="9910"/>
                </a:lnTo>
                <a:lnTo>
                  <a:pt x="15186" y="13375"/>
                </a:lnTo>
                <a:lnTo>
                  <a:pt x="10741" y="19194"/>
                </a:lnTo>
                <a:lnTo>
                  <a:pt x="11288" y="21904"/>
                </a:lnTo>
                <a:lnTo>
                  <a:pt x="15161" y="22541"/>
                </a:lnTo>
                <a:lnTo>
                  <a:pt x="33437" y="2030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Freeform 136"/>
          <p:cNvSpPr/>
          <p:nvPr/>
        </p:nvSpPr>
        <p:spPr>
          <a:xfrm>
            <a:off x="5215894" y="1611793"/>
            <a:ext cx="51798" cy="63918"/>
          </a:xfrm>
          <a:custGeom>
            <a:avLst/>
            <a:gdLst/>
            <a:ahLst/>
            <a:cxnLst/>
            <a:rect l="0" t="0" r="0" b="0"/>
            <a:pathLst>
              <a:path w="51798" h="63918">
                <a:moveTo>
                  <a:pt x="37826" y="20124"/>
                </a:moveTo>
                <a:lnTo>
                  <a:pt x="21058" y="25713"/>
                </a:lnTo>
                <a:lnTo>
                  <a:pt x="9707" y="37815"/>
                </a:lnTo>
                <a:lnTo>
                  <a:pt x="5042" y="45956"/>
                </a:lnTo>
                <a:lnTo>
                  <a:pt x="5441" y="52553"/>
                </a:lnTo>
                <a:lnTo>
                  <a:pt x="9217" y="58121"/>
                </a:lnTo>
                <a:lnTo>
                  <a:pt x="15244" y="63003"/>
                </a:lnTo>
                <a:lnTo>
                  <a:pt x="21601" y="63917"/>
                </a:lnTo>
                <a:lnTo>
                  <a:pt x="34904" y="58695"/>
                </a:lnTo>
                <a:lnTo>
                  <a:pt x="45496" y="45455"/>
                </a:lnTo>
                <a:lnTo>
                  <a:pt x="49958" y="37011"/>
                </a:lnTo>
                <a:lnTo>
                  <a:pt x="51797" y="18271"/>
                </a:lnTo>
                <a:lnTo>
                  <a:pt x="50650" y="8360"/>
                </a:lnTo>
                <a:lnTo>
                  <a:pt x="46375" y="2922"/>
                </a:lnTo>
                <a:lnTo>
                  <a:pt x="40016" y="467"/>
                </a:lnTo>
                <a:lnTo>
                  <a:pt x="32267" y="0"/>
                </a:lnTo>
                <a:lnTo>
                  <a:pt x="17418" y="5721"/>
                </a:lnTo>
                <a:lnTo>
                  <a:pt x="10183" y="10522"/>
                </a:lnTo>
                <a:lnTo>
                  <a:pt x="5359" y="18402"/>
                </a:lnTo>
                <a:lnTo>
                  <a:pt x="0" y="39636"/>
                </a:lnTo>
                <a:lnTo>
                  <a:pt x="2080" y="48339"/>
                </a:lnTo>
                <a:lnTo>
                  <a:pt x="6976" y="55312"/>
                </a:lnTo>
                <a:lnTo>
                  <a:pt x="13750" y="61130"/>
                </a:lnTo>
                <a:lnTo>
                  <a:pt x="20606" y="62669"/>
                </a:lnTo>
                <a:lnTo>
                  <a:pt x="27516" y="61355"/>
                </a:lnTo>
                <a:lnTo>
                  <a:pt x="34462" y="58140"/>
                </a:lnTo>
                <a:lnTo>
                  <a:pt x="39093" y="51317"/>
                </a:lnTo>
                <a:lnTo>
                  <a:pt x="44238" y="31258"/>
                </a:lnTo>
                <a:lnTo>
                  <a:pt x="42101" y="22867"/>
                </a:lnTo>
                <a:lnTo>
                  <a:pt x="37166" y="16103"/>
                </a:lnTo>
                <a:lnTo>
                  <a:pt x="30367" y="10425"/>
                </a:lnTo>
                <a:lnTo>
                  <a:pt x="24665" y="10148"/>
                </a:lnTo>
                <a:lnTo>
                  <a:pt x="19693" y="13473"/>
                </a:lnTo>
                <a:lnTo>
                  <a:pt x="12219" y="24187"/>
                </a:lnTo>
                <a:lnTo>
                  <a:pt x="6240" y="4118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1" name="Group 140"/>
          <p:cNvGrpSpPr/>
          <p:nvPr/>
        </p:nvGrpSpPr>
        <p:grpSpPr>
          <a:xfrm>
            <a:off x="5617750" y="789637"/>
            <a:ext cx="648586" cy="529220"/>
            <a:chOff x="5617750" y="789637"/>
            <a:chExt cx="648586" cy="529220"/>
          </a:xfrm>
        </p:grpSpPr>
        <p:sp>
          <p:nvSpPr>
            <p:cNvPr id="138" name="Freeform 137"/>
            <p:cNvSpPr/>
            <p:nvPr/>
          </p:nvSpPr>
          <p:spPr>
            <a:xfrm>
              <a:off x="5617750" y="963032"/>
              <a:ext cx="88696" cy="90936"/>
            </a:xfrm>
            <a:custGeom>
              <a:avLst/>
              <a:gdLst/>
              <a:ahLst/>
              <a:cxnLst/>
              <a:rect l="0" t="0" r="0" b="0"/>
              <a:pathLst>
                <a:path w="88696" h="90936">
                  <a:moveTo>
                    <a:pt x="88695" y="5589"/>
                  </a:moveTo>
                  <a:lnTo>
                    <a:pt x="71928" y="0"/>
                  </a:lnTo>
                  <a:lnTo>
                    <a:pt x="54337" y="376"/>
                  </a:lnTo>
                  <a:lnTo>
                    <a:pt x="35990" y="5612"/>
                  </a:lnTo>
                  <a:lnTo>
                    <a:pt x="20037" y="15738"/>
                  </a:lnTo>
                  <a:lnTo>
                    <a:pt x="8267" y="31157"/>
                  </a:lnTo>
                  <a:lnTo>
                    <a:pt x="3491" y="40182"/>
                  </a:lnTo>
                  <a:lnTo>
                    <a:pt x="2647" y="48538"/>
                  </a:lnTo>
                  <a:lnTo>
                    <a:pt x="7948" y="64062"/>
                  </a:lnTo>
                  <a:lnTo>
                    <a:pt x="24086" y="85956"/>
                  </a:lnTo>
                  <a:lnTo>
                    <a:pt x="30414" y="88413"/>
                  </a:lnTo>
                  <a:lnTo>
                    <a:pt x="36973" y="87711"/>
                  </a:lnTo>
                  <a:lnTo>
                    <a:pt x="43685" y="84904"/>
                  </a:lnTo>
                  <a:lnTo>
                    <a:pt x="48160" y="78353"/>
                  </a:lnTo>
                  <a:lnTo>
                    <a:pt x="53132" y="58596"/>
                  </a:lnTo>
                  <a:lnTo>
                    <a:pt x="52119" y="49116"/>
                  </a:lnTo>
                  <a:lnTo>
                    <a:pt x="44753" y="32343"/>
                  </a:lnTo>
                  <a:lnTo>
                    <a:pt x="37174" y="26935"/>
                  </a:lnTo>
                  <a:lnTo>
                    <a:pt x="16274" y="20925"/>
                  </a:lnTo>
                  <a:lnTo>
                    <a:pt x="8829" y="24002"/>
                  </a:lnTo>
                  <a:lnTo>
                    <a:pt x="3865" y="30733"/>
                  </a:lnTo>
                  <a:lnTo>
                    <a:pt x="557" y="39899"/>
                  </a:lnTo>
                  <a:lnTo>
                    <a:pt x="0" y="59443"/>
                  </a:lnTo>
                  <a:lnTo>
                    <a:pt x="1489" y="69567"/>
                  </a:lnTo>
                  <a:lnTo>
                    <a:pt x="5991" y="77487"/>
                  </a:lnTo>
                  <a:lnTo>
                    <a:pt x="20352" y="89407"/>
                  </a:lnTo>
                  <a:lnTo>
                    <a:pt x="27925" y="90713"/>
                  </a:lnTo>
                  <a:lnTo>
                    <a:pt x="35314" y="89245"/>
                  </a:lnTo>
                  <a:lnTo>
                    <a:pt x="42579" y="85926"/>
                  </a:lnTo>
                  <a:lnTo>
                    <a:pt x="53772" y="72880"/>
                  </a:lnTo>
                  <a:lnTo>
                    <a:pt x="58394" y="64488"/>
                  </a:lnTo>
                  <a:lnTo>
                    <a:pt x="59136" y="55383"/>
                  </a:lnTo>
                  <a:lnTo>
                    <a:pt x="53721" y="35909"/>
                  </a:lnTo>
                  <a:lnTo>
                    <a:pt x="47832" y="30482"/>
                  </a:lnTo>
                  <a:lnTo>
                    <a:pt x="40396" y="28033"/>
                  </a:lnTo>
                  <a:lnTo>
                    <a:pt x="31929" y="27571"/>
                  </a:lnTo>
                  <a:lnTo>
                    <a:pt x="25115" y="30772"/>
                  </a:lnTo>
                  <a:lnTo>
                    <a:pt x="14424" y="43688"/>
                  </a:lnTo>
                  <a:lnTo>
                    <a:pt x="12012" y="61126"/>
                  </a:lnTo>
                  <a:lnTo>
                    <a:pt x="13007" y="70690"/>
                  </a:lnTo>
                  <a:lnTo>
                    <a:pt x="17179" y="78236"/>
                  </a:lnTo>
                  <a:lnTo>
                    <a:pt x="31174" y="89739"/>
                  </a:lnTo>
                  <a:lnTo>
                    <a:pt x="38649" y="90935"/>
                  </a:lnTo>
                  <a:lnTo>
                    <a:pt x="45973" y="89393"/>
                  </a:lnTo>
                  <a:lnTo>
                    <a:pt x="53195" y="86025"/>
                  </a:lnTo>
                  <a:lnTo>
                    <a:pt x="56840" y="79100"/>
                  </a:lnTo>
                  <a:lnTo>
                    <a:pt x="57769" y="58928"/>
                  </a:lnTo>
                  <a:lnTo>
                    <a:pt x="55210" y="50507"/>
                  </a:lnTo>
                  <a:lnTo>
                    <a:pt x="36053" y="266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6157472" y="789637"/>
              <a:ext cx="108864" cy="105535"/>
            </a:xfrm>
            <a:custGeom>
              <a:avLst/>
              <a:gdLst/>
              <a:ahLst/>
              <a:cxnLst/>
              <a:rect l="0" t="0" r="0" b="0"/>
              <a:pathLst>
                <a:path w="108864" h="105535">
                  <a:moveTo>
                    <a:pt x="75398" y="0"/>
                  </a:moveTo>
                  <a:lnTo>
                    <a:pt x="53041" y="5589"/>
                  </a:lnTo>
                  <a:lnTo>
                    <a:pt x="35826" y="17692"/>
                  </a:lnTo>
                  <a:lnTo>
                    <a:pt x="27960" y="25832"/>
                  </a:lnTo>
                  <a:lnTo>
                    <a:pt x="25055" y="33599"/>
                  </a:lnTo>
                  <a:lnTo>
                    <a:pt x="25458" y="41117"/>
                  </a:lnTo>
                  <a:lnTo>
                    <a:pt x="32146" y="55709"/>
                  </a:lnTo>
                  <a:lnTo>
                    <a:pt x="42917" y="69993"/>
                  </a:lnTo>
                  <a:lnTo>
                    <a:pt x="50235" y="73568"/>
                  </a:lnTo>
                  <a:lnTo>
                    <a:pt x="67723" y="74421"/>
                  </a:lnTo>
                  <a:lnTo>
                    <a:pt x="84075" y="67781"/>
                  </a:lnTo>
                  <a:lnTo>
                    <a:pt x="91712" y="62735"/>
                  </a:lnTo>
                  <a:lnTo>
                    <a:pt x="103316" y="47769"/>
                  </a:lnTo>
                  <a:lnTo>
                    <a:pt x="108048" y="38865"/>
                  </a:lnTo>
                  <a:lnTo>
                    <a:pt x="108863" y="30589"/>
                  </a:lnTo>
                  <a:lnTo>
                    <a:pt x="103529" y="15155"/>
                  </a:lnTo>
                  <a:lnTo>
                    <a:pt x="96492" y="11273"/>
                  </a:lnTo>
                  <a:lnTo>
                    <a:pt x="76194" y="10079"/>
                  </a:lnTo>
                  <a:lnTo>
                    <a:pt x="44049" y="21574"/>
                  </a:lnTo>
                  <a:lnTo>
                    <a:pt x="17886" y="45387"/>
                  </a:lnTo>
                  <a:lnTo>
                    <a:pt x="906" y="74669"/>
                  </a:lnTo>
                  <a:lnTo>
                    <a:pt x="0" y="83704"/>
                  </a:lnTo>
                  <a:lnTo>
                    <a:pt x="5234" y="99983"/>
                  </a:lnTo>
                  <a:lnTo>
                    <a:pt x="11074" y="104090"/>
                  </a:lnTo>
                  <a:lnTo>
                    <a:pt x="26922" y="105534"/>
                  </a:lnTo>
                  <a:lnTo>
                    <a:pt x="42544" y="99156"/>
                  </a:lnTo>
                  <a:lnTo>
                    <a:pt x="49986" y="94180"/>
                  </a:lnTo>
                  <a:lnTo>
                    <a:pt x="53777" y="85014"/>
                  </a:lnTo>
                  <a:lnTo>
                    <a:pt x="54870" y="59231"/>
                  </a:lnTo>
                  <a:lnTo>
                    <a:pt x="51185" y="48846"/>
                  </a:lnTo>
                  <a:lnTo>
                    <a:pt x="37731" y="34187"/>
                  </a:lnTo>
                  <a:lnTo>
                    <a:pt x="29230" y="30980"/>
                  </a:lnTo>
                  <a:lnTo>
                    <a:pt x="10425" y="30537"/>
                  </a:lnTo>
                  <a:lnTo>
                    <a:pt x="5177" y="34396"/>
                  </a:lnTo>
                  <a:lnTo>
                    <a:pt x="2848" y="40478"/>
                  </a:lnTo>
                  <a:lnTo>
                    <a:pt x="2465" y="48042"/>
                  </a:lnTo>
                  <a:lnTo>
                    <a:pt x="8278" y="62686"/>
                  </a:lnTo>
                  <a:lnTo>
                    <a:pt x="13104" y="69867"/>
                  </a:lnTo>
                  <a:lnTo>
                    <a:pt x="27825" y="80965"/>
                  </a:lnTo>
                  <a:lnTo>
                    <a:pt x="36664" y="85562"/>
                  </a:lnTo>
                  <a:lnTo>
                    <a:pt x="52724" y="87550"/>
                  </a:lnTo>
                  <a:lnTo>
                    <a:pt x="75398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5937784" y="1246925"/>
              <a:ext cx="84517" cy="71932"/>
            </a:xfrm>
            <a:custGeom>
              <a:avLst/>
              <a:gdLst/>
              <a:ahLst/>
              <a:cxnLst/>
              <a:rect l="0" t="0" r="0" b="0"/>
              <a:pathLst>
                <a:path w="84517" h="71932">
                  <a:moveTo>
                    <a:pt x="84516" y="37551"/>
                  </a:moveTo>
                  <a:lnTo>
                    <a:pt x="78927" y="20784"/>
                  </a:lnTo>
                  <a:lnTo>
                    <a:pt x="66825" y="9432"/>
                  </a:lnTo>
                  <a:lnTo>
                    <a:pt x="58684" y="4767"/>
                  </a:lnTo>
                  <a:lnTo>
                    <a:pt x="49747" y="3997"/>
                  </a:lnTo>
                  <a:lnTo>
                    <a:pt x="30459" y="9380"/>
                  </a:lnTo>
                  <a:lnTo>
                    <a:pt x="5458" y="25565"/>
                  </a:lnTo>
                  <a:lnTo>
                    <a:pt x="1395" y="33070"/>
                  </a:lnTo>
                  <a:lnTo>
                    <a:pt x="0" y="50767"/>
                  </a:lnTo>
                  <a:lnTo>
                    <a:pt x="3606" y="58060"/>
                  </a:lnTo>
                  <a:lnTo>
                    <a:pt x="16971" y="69283"/>
                  </a:lnTo>
                  <a:lnTo>
                    <a:pt x="37728" y="71931"/>
                  </a:lnTo>
                  <a:lnTo>
                    <a:pt x="49815" y="71000"/>
                  </a:lnTo>
                  <a:lnTo>
                    <a:pt x="59042" y="66869"/>
                  </a:lnTo>
                  <a:lnTo>
                    <a:pt x="72415" y="52921"/>
                  </a:lnTo>
                  <a:lnTo>
                    <a:pt x="74109" y="44288"/>
                  </a:lnTo>
                  <a:lnTo>
                    <a:pt x="69752" y="25338"/>
                  </a:lnTo>
                  <a:lnTo>
                    <a:pt x="56897" y="8336"/>
                  </a:lnTo>
                  <a:lnTo>
                    <a:pt x="48556" y="527"/>
                  </a:lnTo>
                  <a:lnTo>
                    <a:pt x="44165" y="0"/>
                  </a:lnTo>
                  <a:lnTo>
                    <a:pt x="42408" y="4328"/>
                  </a:lnTo>
                  <a:lnTo>
                    <a:pt x="42402" y="480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5" name="Group 144"/>
          <p:cNvGrpSpPr/>
          <p:nvPr/>
        </p:nvGrpSpPr>
        <p:grpSpPr>
          <a:xfrm>
            <a:off x="5422176" y="1368704"/>
            <a:ext cx="347441" cy="569556"/>
            <a:chOff x="5422176" y="1368704"/>
            <a:chExt cx="347441" cy="569556"/>
          </a:xfrm>
        </p:grpSpPr>
        <p:sp>
          <p:nvSpPr>
            <p:cNvPr id="142" name="Freeform 141"/>
            <p:cNvSpPr/>
            <p:nvPr/>
          </p:nvSpPr>
          <p:spPr>
            <a:xfrm>
              <a:off x="5643274" y="1671258"/>
              <a:ext cx="126343" cy="54612"/>
            </a:xfrm>
            <a:custGeom>
              <a:avLst/>
              <a:gdLst/>
              <a:ahLst/>
              <a:cxnLst/>
              <a:rect l="0" t="0" r="0" b="0"/>
              <a:pathLst>
                <a:path w="126343" h="54612">
                  <a:moveTo>
                    <a:pt x="126342" y="13301"/>
                  </a:moveTo>
                  <a:lnTo>
                    <a:pt x="115164" y="2123"/>
                  </a:lnTo>
                  <a:lnTo>
                    <a:pt x="108362" y="0"/>
                  </a:lnTo>
                  <a:lnTo>
                    <a:pt x="91445" y="760"/>
                  </a:lnTo>
                  <a:lnTo>
                    <a:pt x="84360" y="4941"/>
                  </a:lnTo>
                  <a:lnTo>
                    <a:pt x="73368" y="18944"/>
                  </a:lnTo>
                  <a:lnTo>
                    <a:pt x="72309" y="27591"/>
                  </a:lnTo>
                  <a:lnTo>
                    <a:pt x="77371" y="46559"/>
                  </a:lnTo>
                  <a:lnTo>
                    <a:pt x="83166" y="51850"/>
                  </a:lnTo>
                  <a:lnTo>
                    <a:pt x="90539" y="54208"/>
                  </a:lnTo>
                  <a:lnTo>
                    <a:pt x="98964" y="54611"/>
                  </a:lnTo>
                  <a:lnTo>
                    <a:pt x="102241" y="51369"/>
                  </a:lnTo>
                  <a:lnTo>
                    <a:pt x="102086" y="45699"/>
                  </a:lnTo>
                  <a:lnTo>
                    <a:pt x="99643" y="38409"/>
                  </a:lnTo>
                  <a:lnTo>
                    <a:pt x="93335" y="32380"/>
                  </a:lnTo>
                  <a:lnTo>
                    <a:pt x="73848" y="22560"/>
                  </a:lnTo>
                  <a:lnTo>
                    <a:pt x="49589" y="20536"/>
                  </a:lnTo>
                  <a:lnTo>
                    <a:pt x="18983" y="25973"/>
                  </a:lnTo>
                  <a:lnTo>
                    <a:pt x="0" y="343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5537989" y="1368704"/>
              <a:ext cx="93667" cy="66546"/>
            </a:xfrm>
            <a:custGeom>
              <a:avLst/>
              <a:gdLst/>
              <a:ahLst/>
              <a:cxnLst/>
              <a:rect l="0" t="0" r="0" b="0"/>
              <a:pathLst>
                <a:path w="93667" h="66546">
                  <a:moveTo>
                    <a:pt x="73700" y="0"/>
                  </a:moveTo>
                  <a:lnTo>
                    <a:pt x="62521" y="16768"/>
                  </a:lnTo>
                  <a:lnTo>
                    <a:pt x="60153" y="37478"/>
                  </a:lnTo>
                  <a:lnTo>
                    <a:pt x="61159" y="49552"/>
                  </a:lnTo>
                  <a:lnTo>
                    <a:pt x="66509" y="57601"/>
                  </a:lnTo>
                  <a:lnTo>
                    <a:pt x="74755" y="62967"/>
                  </a:lnTo>
                  <a:lnTo>
                    <a:pt x="84932" y="66545"/>
                  </a:lnTo>
                  <a:lnTo>
                    <a:pt x="90547" y="64250"/>
                  </a:lnTo>
                  <a:lnTo>
                    <a:pt x="93120" y="58042"/>
                  </a:lnTo>
                  <a:lnTo>
                    <a:pt x="93666" y="49223"/>
                  </a:lnTo>
                  <a:lnTo>
                    <a:pt x="90520" y="42174"/>
                  </a:lnTo>
                  <a:lnTo>
                    <a:pt x="77666" y="31222"/>
                  </a:lnTo>
                  <a:lnTo>
                    <a:pt x="69325" y="29004"/>
                  </a:lnTo>
                  <a:lnTo>
                    <a:pt x="40818" y="31471"/>
                  </a:lnTo>
                  <a:lnTo>
                    <a:pt x="13654" y="3961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5422176" y="1917650"/>
              <a:ext cx="115814" cy="20610"/>
            </a:xfrm>
            <a:custGeom>
              <a:avLst/>
              <a:gdLst/>
              <a:ahLst/>
              <a:cxnLst/>
              <a:rect l="0" t="0" r="0" b="0"/>
              <a:pathLst>
                <a:path w="115814" h="20610">
                  <a:moveTo>
                    <a:pt x="115813" y="9065"/>
                  </a:moveTo>
                  <a:lnTo>
                    <a:pt x="57196" y="0"/>
                  </a:lnTo>
                  <a:lnTo>
                    <a:pt x="49829" y="3021"/>
                  </a:lnTo>
                  <a:lnTo>
                    <a:pt x="46087" y="8545"/>
                  </a:lnTo>
                  <a:lnTo>
                    <a:pt x="44763" y="15737"/>
                  </a:lnTo>
                  <a:lnTo>
                    <a:pt x="47389" y="19362"/>
                  </a:lnTo>
                  <a:lnTo>
                    <a:pt x="52650" y="20609"/>
                  </a:lnTo>
                  <a:lnTo>
                    <a:pt x="59666" y="20270"/>
                  </a:lnTo>
                  <a:lnTo>
                    <a:pt x="62004" y="17705"/>
                  </a:lnTo>
                  <a:lnTo>
                    <a:pt x="61224" y="13655"/>
                  </a:lnTo>
                  <a:lnTo>
                    <a:pt x="58363" y="8615"/>
                  </a:lnTo>
                  <a:lnTo>
                    <a:pt x="39587" y="3016"/>
                  </a:lnTo>
                  <a:lnTo>
                    <a:pt x="17594" y="1697"/>
                  </a:lnTo>
                  <a:lnTo>
                    <a:pt x="11729" y="2983"/>
                  </a:lnTo>
                  <a:lnTo>
                    <a:pt x="0" y="90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4" name="Group 163"/>
          <p:cNvGrpSpPr/>
          <p:nvPr/>
        </p:nvGrpSpPr>
        <p:grpSpPr>
          <a:xfrm>
            <a:off x="6424578" y="1505184"/>
            <a:ext cx="1913993" cy="832143"/>
            <a:chOff x="6424578" y="1505184"/>
            <a:chExt cx="1913993" cy="832143"/>
          </a:xfrm>
        </p:grpSpPr>
        <p:sp>
          <p:nvSpPr>
            <p:cNvPr id="146" name="Freeform 145"/>
            <p:cNvSpPr/>
            <p:nvPr/>
          </p:nvSpPr>
          <p:spPr>
            <a:xfrm>
              <a:off x="6622425" y="1853015"/>
              <a:ext cx="105286" cy="315856"/>
            </a:xfrm>
            <a:custGeom>
              <a:avLst/>
              <a:gdLst/>
              <a:ahLst/>
              <a:cxnLst/>
              <a:rect l="0" t="0" r="0" b="0"/>
              <a:pathLst>
                <a:path w="105286" h="315856">
                  <a:moveTo>
                    <a:pt x="0" y="0"/>
                  </a:moveTo>
                  <a:lnTo>
                    <a:pt x="3119" y="42692"/>
                  </a:lnTo>
                  <a:lnTo>
                    <a:pt x="19128" y="102068"/>
                  </a:lnTo>
                  <a:lnTo>
                    <a:pt x="44213" y="157504"/>
                  </a:lnTo>
                  <a:lnTo>
                    <a:pt x="67788" y="216769"/>
                  </a:lnTo>
                  <a:lnTo>
                    <a:pt x="91855" y="278562"/>
                  </a:lnTo>
                  <a:lnTo>
                    <a:pt x="105285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6424578" y="1753706"/>
              <a:ext cx="348968" cy="267766"/>
            </a:xfrm>
            <a:custGeom>
              <a:avLst/>
              <a:gdLst/>
              <a:ahLst/>
              <a:cxnLst/>
              <a:rect l="0" t="0" r="0" b="0"/>
              <a:pathLst>
                <a:path w="348968" h="267766">
                  <a:moveTo>
                    <a:pt x="8333" y="267765"/>
                  </a:moveTo>
                  <a:lnTo>
                    <a:pt x="0" y="230287"/>
                  </a:lnTo>
                  <a:lnTo>
                    <a:pt x="1575" y="195439"/>
                  </a:lnTo>
                  <a:lnTo>
                    <a:pt x="7669" y="173619"/>
                  </a:lnTo>
                  <a:lnTo>
                    <a:pt x="42836" y="114857"/>
                  </a:lnTo>
                  <a:lnTo>
                    <a:pt x="88692" y="61762"/>
                  </a:lnTo>
                  <a:lnTo>
                    <a:pt x="132698" y="34007"/>
                  </a:lnTo>
                  <a:lnTo>
                    <a:pt x="187058" y="12215"/>
                  </a:lnTo>
                  <a:lnTo>
                    <a:pt x="245021" y="0"/>
                  </a:lnTo>
                  <a:lnTo>
                    <a:pt x="287344" y="5024"/>
                  </a:lnTo>
                  <a:lnTo>
                    <a:pt x="311323" y="14900"/>
                  </a:lnTo>
                  <a:lnTo>
                    <a:pt x="327440" y="30209"/>
                  </a:lnTo>
                  <a:lnTo>
                    <a:pt x="343090" y="61677"/>
                  </a:lnTo>
                  <a:lnTo>
                    <a:pt x="348967" y="86093"/>
                  </a:lnTo>
                  <a:lnTo>
                    <a:pt x="343208" y="130364"/>
                  </a:lnTo>
                  <a:lnTo>
                    <a:pt x="325216" y="178493"/>
                  </a:lnTo>
                  <a:lnTo>
                    <a:pt x="276301" y="240676"/>
                  </a:lnTo>
                  <a:lnTo>
                    <a:pt x="239960" y="2677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6846232" y="1947772"/>
              <a:ext cx="126930" cy="171188"/>
            </a:xfrm>
            <a:custGeom>
              <a:avLst/>
              <a:gdLst/>
              <a:ahLst/>
              <a:cxnLst/>
              <a:rect l="0" t="0" r="0" b="0"/>
              <a:pathLst>
                <a:path w="126930" h="171188">
                  <a:moveTo>
                    <a:pt x="113105" y="0"/>
                  </a:moveTo>
                  <a:lnTo>
                    <a:pt x="90747" y="0"/>
                  </a:lnTo>
                  <a:lnTo>
                    <a:pt x="73532" y="6239"/>
                  </a:lnTo>
                  <a:lnTo>
                    <a:pt x="22006" y="49498"/>
                  </a:lnTo>
                  <a:lnTo>
                    <a:pt x="6434" y="75887"/>
                  </a:lnTo>
                  <a:lnTo>
                    <a:pt x="0" y="117111"/>
                  </a:lnTo>
                  <a:lnTo>
                    <a:pt x="4734" y="140177"/>
                  </a:lnTo>
                  <a:lnTo>
                    <a:pt x="9272" y="149603"/>
                  </a:lnTo>
                  <a:lnTo>
                    <a:pt x="23673" y="163196"/>
                  </a:lnTo>
                  <a:lnTo>
                    <a:pt x="32427" y="168459"/>
                  </a:lnTo>
                  <a:lnTo>
                    <a:pt x="51512" y="171187"/>
                  </a:lnTo>
                  <a:lnTo>
                    <a:pt x="61514" y="170276"/>
                  </a:lnTo>
                  <a:lnTo>
                    <a:pt x="78867" y="163026"/>
                  </a:lnTo>
                  <a:lnTo>
                    <a:pt x="94378" y="150834"/>
                  </a:lnTo>
                  <a:lnTo>
                    <a:pt x="115095" y="123070"/>
                  </a:lnTo>
                  <a:lnTo>
                    <a:pt x="124907" y="98761"/>
                  </a:lnTo>
                  <a:lnTo>
                    <a:pt x="126929" y="75479"/>
                  </a:lnTo>
                  <a:lnTo>
                    <a:pt x="122758" y="54603"/>
                  </a:lnTo>
                  <a:lnTo>
                    <a:pt x="113106" y="37526"/>
                  </a:lnTo>
                  <a:lnTo>
                    <a:pt x="101017" y="28376"/>
                  </a:lnTo>
                  <a:lnTo>
                    <a:pt x="81519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7034499" y="1821430"/>
              <a:ext cx="189650" cy="189514"/>
            </a:xfrm>
            <a:custGeom>
              <a:avLst/>
              <a:gdLst/>
              <a:ahLst/>
              <a:cxnLst/>
              <a:rect l="0" t="0" r="0" b="0"/>
              <a:pathLst>
                <a:path w="189650" h="189514">
                  <a:moveTo>
                    <a:pt x="114350" y="0"/>
                  </a:moveTo>
                  <a:lnTo>
                    <a:pt x="90304" y="9575"/>
                  </a:lnTo>
                  <a:lnTo>
                    <a:pt x="32348" y="44664"/>
                  </a:lnTo>
                  <a:lnTo>
                    <a:pt x="2486" y="70693"/>
                  </a:lnTo>
                  <a:lnTo>
                    <a:pt x="0" y="77544"/>
                  </a:lnTo>
                  <a:lnTo>
                    <a:pt x="682" y="84451"/>
                  </a:lnTo>
                  <a:lnTo>
                    <a:pt x="3476" y="91396"/>
                  </a:lnTo>
                  <a:lnTo>
                    <a:pt x="8849" y="94856"/>
                  </a:lnTo>
                  <a:lnTo>
                    <a:pt x="24177" y="95580"/>
                  </a:lnTo>
                  <a:lnTo>
                    <a:pt x="81173" y="83412"/>
                  </a:lnTo>
                  <a:lnTo>
                    <a:pt x="130154" y="75618"/>
                  </a:lnTo>
                  <a:lnTo>
                    <a:pt x="165436" y="79857"/>
                  </a:lnTo>
                  <a:lnTo>
                    <a:pt x="174144" y="84823"/>
                  </a:lnTo>
                  <a:lnTo>
                    <a:pt x="186939" y="99700"/>
                  </a:lnTo>
                  <a:lnTo>
                    <a:pt x="189649" y="108581"/>
                  </a:lnTo>
                  <a:lnTo>
                    <a:pt x="189541" y="127806"/>
                  </a:lnTo>
                  <a:lnTo>
                    <a:pt x="177313" y="158361"/>
                  </a:lnTo>
                  <a:lnTo>
                    <a:pt x="162221" y="172938"/>
                  </a:lnTo>
                  <a:lnTo>
                    <a:pt x="144985" y="182146"/>
                  </a:lnTo>
                  <a:lnTo>
                    <a:pt x="114350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7306777" y="1821430"/>
              <a:ext cx="52643" cy="126343"/>
            </a:xfrm>
            <a:custGeom>
              <a:avLst/>
              <a:gdLst/>
              <a:ahLst/>
              <a:cxnLst/>
              <a:rect l="0" t="0" r="0" b="0"/>
              <a:pathLst>
                <a:path w="52643" h="126343">
                  <a:moveTo>
                    <a:pt x="0" y="0"/>
                  </a:moveTo>
                  <a:lnTo>
                    <a:pt x="14573" y="42691"/>
                  </a:lnTo>
                  <a:lnTo>
                    <a:pt x="41545" y="102216"/>
                  </a:lnTo>
                  <a:lnTo>
                    <a:pt x="52642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7212021" y="168455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7348891" y="1558217"/>
              <a:ext cx="221099" cy="305328"/>
            </a:xfrm>
            <a:custGeom>
              <a:avLst/>
              <a:gdLst/>
              <a:ahLst/>
              <a:cxnLst/>
              <a:rect l="0" t="0" r="0" b="0"/>
              <a:pathLst>
                <a:path w="221099" h="305328">
                  <a:moveTo>
                    <a:pt x="0" y="0"/>
                  </a:moveTo>
                  <a:lnTo>
                    <a:pt x="17691" y="48931"/>
                  </a:lnTo>
                  <a:lnTo>
                    <a:pt x="44236" y="96776"/>
                  </a:lnTo>
                  <a:lnTo>
                    <a:pt x="79058" y="154167"/>
                  </a:lnTo>
                  <a:lnTo>
                    <a:pt x="117098" y="211703"/>
                  </a:lnTo>
                  <a:lnTo>
                    <a:pt x="154839" y="259186"/>
                  </a:lnTo>
                  <a:lnTo>
                    <a:pt x="214225" y="299718"/>
                  </a:lnTo>
                  <a:lnTo>
                    <a:pt x="221098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7306777" y="1652974"/>
              <a:ext cx="221100" cy="136871"/>
            </a:xfrm>
            <a:custGeom>
              <a:avLst/>
              <a:gdLst/>
              <a:ahLst/>
              <a:cxnLst/>
              <a:rect l="0" t="0" r="0" b="0"/>
              <a:pathLst>
                <a:path w="221100" h="136871">
                  <a:moveTo>
                    <a:pt x="221099" y="0"/>
                  </a:moveTo>
                  <a:lnTo>
                    <a:pt x="177135" y="20243"/>
                  </a:lnTo>
                  <a:lnTo>
                    <a:pt x="122979" y="61330"/>
                  </a:lnTo>
                  <a:lnTo>
                    <a:pt x="70180" y="98023"/>
                  </a:lnTo>
                  <a:lnTo>
                    <a:pt x="25907" y="123174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7601575" y="1663502"/>
              <a:ext cx="73700" cy="157929"/>
            </a:xfrm>
            <a:custGeom>
              <a:avLst/>
              <a:gdLst/>
              <a:ahLst/>
              <a:cxnLst/>
              <a:rect l="0" t="0" r="0" b="0"/>
              <a:pathLst>
                <a:path w="73700" h="157929">
                  <a:moveTo>
                    <a:pt x="0" y="0"/>
                  </a:moveTo>
                  <a:lnTo>
                    <a:pt x="14572" y="51025"/>
                  </a:lnTo>
                  <a:lnTo>
                    <a:pt x="46156" y="111138"/>
                  </a:lnTo>
                  <a:lnTo>
                    <a:pt x="67566" y="142663"/>
                  </a:lnTo>
                  <a:lnTo>
                    <a:pt x="73699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7527876" y="1579274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7675274" y="1568746"/>
              <a:ext cx="139711" cy="186795"/>
            </a:xfrm>
            <a:custGeom>
              <a:avLst/>
              <a:gdLst/>
              <a:ahLst/>
              <a:cxnLst/>
              <a:rect l="0" t="0" r="0" b="0"/>
              <a:pathLst>
                <a:path w="139711" h="186795">
                  <a:moveTo>
                    <a:pt x="0" y="63171"/>
                  </a:moveTo>
                  <a:lnTo>
                    <a:pt x="38256" y="117046"/>
                  </a:lnTo>
                  <a:lnTo>
                    <a:pt x="94018" y="163029"/>
                  </a:lnTo>
                  <a:lnTo>
                    <a:pt x="120534" y="185435"/>
                  </a:lnTo>
                  <a:lnTo>
                    <a:pt x="127149" y="186794"/>
                  </a:lnTo>
                  <a:lnTo>
                    <a:pt x="132730" y="184191"/>
                  </a:lnTo>
                  <a:lnTo>
                    <a:pt x="137620" y="178946"/>
                  </a:lnTo>
                  <a:lnTo>
                    <a:pt x="139710" y="170770"/>
                  </a:lnTo>
                  <a:lnTo>
                    <a:pt x="138912" y="149207"/>
                  </a:lnTo>
                  <a:lnTo>
                    <a:pt x="117354" y="86661"/>
                  </a:lnTo>
                  <a:lnTo>
                    <a:pt x="89679" y="24390"/>
                  </a:lnTo>
                  <a:lnTo>
                    <a:pt x="842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7868105" y="1505184"/>
              <a:ext cx="133554" cy="196237"/>
            </a:xfrm>
            <a:custGeom>
              <a:avLst/>
              <a:gdLst/>
              <a:ahLst/>
              <a:cxnLst/>
              <a:rect l="0" t="0" r="0" b="0"/>
              <a:pathLst>
                <a:path w="133554" h="196237">
                  <a:moveTo>
                    <a:pt x="7211" y="105676"/>
                  </a:moveTo>
                  <a:lnTo>
                    <a:pt x="61086" y="80482"/>
                  </a:lnTo>
                  <a:lnTo>
                    <a:pt x="99091" y="61011"/>
                  </a:lnTo>
                  <a:lnTo>
                    <a:pt x="113557" y="47220"/>
                  </a:lnTo>
                  <a:lnTo>
                    <a:pt x="123886" y="29393"/>
                  </a:lnTo>
                  <a:lnTo>
                    <a:pt x="124769" y="20895"/>
                  </a:lnTo>
                  <a:lnTo>
                    <a:pt x="119510" y="5214"/>
                  </a:lnTo>
                  <a:lnTo>
                    <a:pt x="112493" y="1267"/>
                  </a:lnTo>
                  <a:lnTo>
                    <a:pt x="92217" y="0"/>
                  </a:lnTo>
                  <a:lnTo>
                    <a:pt x="60084" y="5864"/>
                  </a:lnTo>
                  <a:lnTo>
                    <a:pt x="28336" y="20600"/>
                  </a:lnTo>
                  <a:lnTo>
                    <a:pt x="13480" y="36279"/>
                  </a:lnTo>
                  <a:lnTo>
                    <a:pt x="7880" y="45373"/>
                  </a:lnTo>
                  <a:lnTo>
                    <a:pt x="0" y="86119"/>
                  </a:lnTo>
                  <a:lnTo>
                    <a:pt x="3254" y="129647"/>
                  </a:lnTo>
                  <a:lnTo>
                    <a:pt x="11691" y="151814"/>
                  </a:lnTo>
                  <a:lnTo>
                    <a:pt x="24410" y="169466"/>
                  </a:lnTo>
                  <a:lnTo>
                    <a:pt x="41761" y="185109"/>
                  </a:lnTo>
                  <a:lnTo>
                    <a:pt x="67409" y="193622"/>
                  </a:lnTo>
                  <a:lnTo>
                    <a:pt x="94797" y="196236"/>
                  </a:lnTo>
                  <a:lnTo>
                    <a:pt x="133553" y="1899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7580518" y="2179399"/>
              <a:ext cx="63172" cy="157928"/>
            </a:xfrm>
            <a:custGeom>
              <a:avLst/>
              <a:gdLst/>
              <a:ahLst/>
              <a:cxnLst/>
              <a:rect l="0" t="0" r="0" b="0"/>
              <a:pathLst>
                <a:path w="63172" h="157928">
                  <a:moveTo>
                    <a:pt x="0" y="0"/>
                  </a:moveTo>
                  <a:lnTo>
                    <a:pt x="2340" y="39687"/>
                  </a:lnTo>
                  <a:lnTo>
                    <a:pt x="29308" y="94437"/>
                  </a:lnTo>
                  <a:lnTo>
                    <a:pt x="63171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7443647" y="2095171"/>
              <a:ext cx="221100" cy="157928"/>
            </a:xfrm>
            <a:custGeom>
              <a:avLst/>
              <a:gdLst/>
              <a:ahLst/>
              <a:cxnLst/>
              <a:rect l="0" t="0" r="0" b="0"/>
              <a:pathLst>
                <a:path w="221100" h="157928">
                  <a:moveTo>
                    <a:pt x="221099" y="0"/>
                  </a:moveTo>
                  <a:lnTo>
                    <a:pt x="163865" y="54114"/>
                  </a:lnTo>
                  <a:lnTo>
                    <a:pt x="103611" y="101370"/>
                  </a:lnTo>
                  <a:lnTo>
                    <a:pt x="76324" y="117773"/>
                  </a:lnTo>
                  <a:lnTo>
                    <a:pt x="44061" y="137451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7695527" y="2126756"/>
              <a:ext cx="72409" cy="146184"/>
            </a:xfrm>
            <a:custGeom>
              <a:avLst/>
              <a:gdLst/>
              <a:ahLst/>
              <a:cxnLst/>
              <a:rect l="0" t="0" r="0" b="0"/>
              <a:pathLst>
                <a:path w="72409" h="146184">
                  <a:moveTo>
                    <a:pt x="21861" y="84228"/>
                  </a:moveTo>
                  <a:lnTo>
                    <a:pt x="72408" y="146183"/>
                  </a:lnTo>
                  <a:lnTo>
                    <a:pt x="64214" y="142569"/>
                  </a:lnTo>
                  <a:lnTo>
                    <a:pt x="38762" y="120015"/>
                  </a:lnTo>
                  <a:lnTo>
                    <a:pt x="4229" y="78456"/>
                  </a:lnTo>
                  <a:lnTo>
                    <a:pt x="748" y="69851"/>
                  </a:lnTo>
                  <a:lnTo>
                    <a:pt x="0" y="50932"/>
                  </a:lnTo>
                  <a:lnTo>
                    <a:pt x="6685" y="33945"/>
                  </a:lnTo>
                  <a:lnTo>
                    <a:pt x="3239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7843730" y="2094017"/>
              <a:ext cx="105286" cy="150776"/>
            </a:xfrm>
            <a:custGeom>
              <a:avLst/>
              <a:gdLst/>
              <a:ahLst/>
              <a:cxnLst/>
              <a:rect l="0" t="0" r="0" b="0"/>
              <a:pathLst>
                <a:path w="105286" h="150776">
                  <a:moveTo>
                    <a:pt x="0" y="116967"/>
                  </a:moveTo>
                  <a:lnTo>
                    <a:pt x="55088" y="67469"/>
                  </a:lnTo>
                  <a:lnTo>
                    <a:pt x="79363" y="46669"/>
                  </a:lnTo>
                  <a:lnTo>
                    <a:pt x="95785" y="20099"/>
                  </a:lnTo>
                  <a:lnTo>
                    <a:pt x="95442" y="12614"/>
                  </a:lnTo>
                  <a:lnTo>
                    <a:pt x="91705" y="6454"/>
                  </a:lnTo>
                  <a:lnTo>
                    <a:pt x="85703" y="1178"/>
                  </a:lnTo>
                  <a:lnTo>
                    <a:pt x="78193" y="0"/>
                  </a:lnTo>
                  <a:lnTo>
                    <a:pt x="60489" y="4930"/>
                  </a:lnTo>
                  <a:lnTo>
                    <a:pt x="36380" y="20860"/>
                  </a:lnTo>
                  <a:lnTo>
                    <a:pt x="14419" y="51576"/>
                  </a:lnTo>
                  <a:lnTo>
                    <a:pt x="4273" y="90313"/>
                  </a:lnTo>
                  <a:lnTo>
                    <a:pt x="8138" y="114479"/>
                  </a:lnTo>
                  <a:lnTo>
                    <a:pt x="12444" y="125837"/>
                  </a:lnTo>
                  <a:lnTo>
                    <a:pt x="19995" y="134579"/>
                  </a:lnTo>
                  <a:lnTo>
                    <a:pt x="40863" y="147411"/>
                  </a:lnTo>
                  <a:lnTo>
                    <a:pt x="62615" y="150775"/>
                  </a:lnTo>
                  <a:lnTo>
                    <a:pt x="105285" y="1485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7991130" y="2071603"/>
              <a:ext cx="200042" cy="132439"/>
            </a:xfrm>
            <a:custGeom>
              <a:avLst/>
              <a:gdLst/>
              <a:ahLst/>
              <a:cxnLst/>
              <a:rect l="0" t="0" r="0" b="0"/>
              <a:pathLst>
                <a:path w="200042" h="132439">
                  <a:moveTo>
                    <a:pt x="0" y="44624"/>
                  </a:moveTo>
                  <a:lnTo>
                    <a:pt x="14572" y="87316"/>
                  </a:lnTo>
                  <a:lnTo>
                    <a:pt x="39403" y="128967"/>
                  </a:lnTo>
                  <a:lnTo>
                    <a:pt x="42647" y="132438"/>
                  </a:lnTo>
                  <a:lnTo>
                    <a:pt x="43638" y="131243"/>
                  </a:lnTo>
                  <a:lnTo>
                    <a:pt x="36825" y="104108"/>
                  </a:lnTo>
                  <a:lnTo>
                    <a:pt x="8326" y="53366"/>
                  </a:lnTo>
                  <a:lnTo>
                    <a:pt x="6819" y="33302"/>
                  </a:lnTo>
                  <a:lnTo>
                    <a:pt x="8056" y="23038"/>
                  </a:lnTo>
                  <a:lnTo>
                    <a:pt x="12389" y="15026"/>
                  </a:lnTo>
                  <a:lnTo>
                    <a:pt x="26563" y="3004"/>
                  </a:lnTo>
                  <a:lnTo>
                    <a:pt x="47680" y="0"/>
                  </a:lnTo>
                  <a:lnTo>
                    <a:pt x="71494" y="3735"/>
                  </a:lnTo>
                  <a:lnTo>
                    <a:pt x="126051" y="31672"/>
                  </a:lnTo>
                  <a:lnTo>
                    <a:pt x="186962" y="79761"/>
                  </a:lnTo>
                  <a:lnTo>
                    <a:pt x="200041" y="867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8162992" y="1800444"/>
              <a:ext cx="175579" cy="357958"/>
            </a:xfrm>
            <a:custGeom>
              <a:avLst/>
              <a:gdLst/>
              <a:ahLst/>
              <a:cxnLst/>
              <a:rect l="0" t="0" r="0" b="0"/>
              <a:pathLst>
                <a:path w="175579" h="357958">
                  <a:moveTo>
                    <a:pt x="101878" y="231556"/>
                  </a:moveTo>
                  <a:lnTo>
                    <a:pt x="90700" y="220377"/>
                  </a:lnTo>
                  <a:lnTo>
                    <a:pt x="82727" y="218254"/>
                  </a:lnTo>
                  <a:lnTo>
                    <a:pt x="61392" y="219015"/>
                  </a:lnTo>
                  <a:lnTo>
                    <a:pt x="28661" y="231609"/>
                  </a:lnTo>
                  <a:lnTo>
                    <a:pt x="13575" y="246787"/>
                  </a:lnTo>
                  <a:lnTo>
                    <a:pt x="4141" y="266401"/>
                  </a:lnTo>
                  <a:lnTo>
                    <a:pt x="0" y="302581"/>
                  </a:lnTo>
                  <a:lnTo>
                    <a:pt x="3176" y="325124"/>
                  </a:lnTo>
                  <a:lnTo>
                    <a:pt x="14727" y="343721"/>
                  </a:lnTo>
                  <a:lnTo>
                    <a:pt x="22721" y="351956"/>
                  </a:lnTo>
                  <a:lnTo>
                    <a:pt x="31559" y="356276"/>
                  </a:lnTo>
                  <a:lnTo>
                    <a:pt x="50738" y="357957"/>
                  </a:lnTo>
                  <a:lnTo>
                    <a:pt x="59596" y="354428"/>
                  </a:lnTo>
                  <a:lnTo>
                    <a:pt x="75677" y="341148"/>
                  </a:lnTo>
                  <a:lnTo>
                    <a:pt x="97885" y="308351"/>
                  </a:lnTo>
                  <a:lnTo>
                    <a:pt x="108104" y="268998"/>
                  </a:lnTo>
                  <a:lnTo>
                    <a:pt x="105543" y="222112"/>
                  </a:lnTo>
                  <a:lnTo>
                    <a:pt x="102964" y="171176"/>
                  </a:lnTo>
                  <a:lnTo>
                    <a:pt x="91022" y="119039"/>
                  </a:lnTo>
                  <a:lnTo>
                    <a:pt x="67195" y="58595"/>
                  </a:lnTo>
                  <a:lnTo>
                    <a:pt x="46891" y="14766"/>
                  </a:lnTo>
                  <a:lnTo>
                    <a:pt x="40653" y="6311"/>
                  </a:lnTo>
                  <a:lnTo>
                    <a:pt x="32986" y="1844"/>
                  </a:lnTo>
                  <a:lnTo>
                    <a:pt x="15108" y="0"/>
                  </a:lnTo>
                  <a:lnTo>
                    <a:pt x="8936" y="4656"/>
                  </a:lnTo>
                  <a:lnTo>
                    <a:pt x="2079" y="22307"/>
                  </a:lnTo>
                  <a:lnTo>
                    <a:pt x="3808" y="58552"/>
                  </a:lnTo>
                  <a:lnTo>
                    <a:pt x="22109" y="111551"/>
                  </a:lnTo>
                  <a:lnTo>
                    <a:pt x="41321" y="153909"/>
                  </a:lnTo>
                  <a:lnTo>
                    <a:pt x="81051" y="211077"/>
                  </a:lnTo>
                  <a:lnTo>
                    <a:pt x="122954" y="273720"/>
                  </a:lnTo>
                  <a:lnTo>
                    <a:pt x="175578" y="3368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5" name="Freeform 164"/>
          <p:cNvSpPr/>
          <p:nvPr/>
        </p:nvSpPr>
        <p:spPr>
          <a:xfrm>
            <a:off x="6195640" y="1242388"/>
            <a:ext cx="2623478" cy="1431634"/>
          </a:xfrm>
          <a:custGeom>
            <a:avLst/>
            <a:gdLst/>
            <a:ahLst/>
            <a:cxnLst/>
            <a:rect l="0" t="0" r="0" b="0"/>
            <a:pathLst>
              <a:path w="2623478" h="1431634">
                <a:moveTo>
                  <a:pt x="784754" y="263187"/>
                </a:moveTo>
                <a:lnTo>
                  <a:pt x="742062" y="266306"/>
                </a:lnTo>
                <a:lnTo>
                  <a:pt x="682685" y="281145"/>
                </a:lnTo>
                <a:lnTo>
                  <a:pt x="627250" y="298336"/>
                </a:lnTo>
                <a:lnTo>
                  <a:pt x="576390" y="312330"/>
                </a:lnTo>
                <a:lnTo>
                  <a:pt x="521284" y="326360"/>
                </a:lnTo>
                <a:lnTo>
                  <a:pt x="482470" y="340006"/>
                </a:lnTo>
                <a:lnTo>
                  <a:pt x="426736" y="359989"/>
                </a:lnTo>
                <a:lnTo>
                  <a:pt x="367807" y="383607"/>
                </a:lnTo>
                <a:lnTo>
                  <a:pt x="311106" y="410802"/>
                </a:lnTo>
                <a:lnTo>
                  <a:pt x="254846" y="444294"/>
                </a:lnTo>
                <a:lnTo>
                  <a:pt x="199842" y="477469"/>
                </a:lnTo>
                <a:lnTo>
                  <a:pt x="143132" y="526888"/>
                </a:lnTo>
                <a:lnTo>
                  <a:pt x="101407" y="587439"/>
                </a:lnTo>
                <a:lnTo>
                  <a:pt x="65439" y="643102"/>
                </a:lnTo>
                <a:lnTo>
                  <a:pt x="35818" y="703883"/>
                </a:lnTo>
                <a:lnTo>
                  <a:pt x="16450" y="766162"/>
                </a:lnTo>
                <a:lnTo>
                  <a:pt x="8846" y="802551"/>
                </a:lnTo>
                <a:lnTo>
                  <a:pt x="0" y="863412"/>
                </a:lnTo>
                <a:lnTo>
                  <a:pt x="7303" y="922906"/>
                </a:lnTo>
                <a:lnTo>
                  <a:pt x="19784" y="974945"/>
                </a:lnTo>
                <a:lnTo>
                  <a:pt x="39373" y="1034451"/>
                </a:lnTo>
                <a:lnTo>
                  <a:pt x="72680" y="1097025"/>
                </a:lnTo>
                <a:lnTo>
                  <a:pt x="113562" y="1156997"/>
                </a:lnTo>
                <a:lnTo>
                  <a:pt x="164882" y="1220013"/>
                </a:lnTo>
                <a:lnTo>
                  <a:pt x="228027" y="1273720"/>
                </a:lnTo>
                <a:lnTo>
                  <a:pt x="288466" y="1317627"/>
                </a:lnTo>
                <a:lnTo>
                  <a:pt x="340147" y="1342824"/>
                </a:lnTo>
                <a:lnTo>
                  <a:pt x="398536" y="1369118"/>
                </a:lnTo>
                <a:lnTo>
                  <a:pt x="448831" y="1386746"/>
                </a:lnTo>
                <a:lnTo>
                  <a:pt x="500777" y="1399379"/>
                </a:lnTo>
                <a:lnTo>
                  <a:pt x="550093" y="1410530"/>
                </a:lnTo>
                <a:lnTo>
                  <a:pt x="597461" y="1418124"/>
                </a:lnTo>
                <a:lnTo>
                  <a:pt x="648541" y="1423494"/>
                </a:lnTo>
                <a:lnTo>
                  <a:pt x="700721" y="1429374"/>
                </a:lnTo>
                <a:lnTo>
                  <a:pt x="753226" y="1431116"/>
                </a:lnTo>
                <a:lnTo>
                  <a:pt x="808947" y="1431633"/>
                </a:lnTo>
                <a:lnTo>
                  <a:pt x="866791" y="1428666"/>
                </a:lnTo>
                <a:lnTo>
                  <a:pt x="924095" y="1423498"/>
                </a:lnTo>
                <a:lnTo>
                  <a:pt x="985527" y="1418847"/>
                </a:lnTo>
                <a:lnTo>
                  <a:pt x="1045063" y="1410060"/>
                </a:lnTo>
                <a:lnTo>
                  <a:pt x="1102868" y="1403167"/>
                </a:lnTo>
                <a:lnTo>
                  <a:pt x="1164449" y="1398005"/>
                </a:lnTo>
                <a:lnTo>
                  <a:pt x="1224029" y="1389066"/>
                </a:lnTo>
                <a:lnTo>
                  <a:pt x="1284966" y="1379009"/>
                </a:lnTo>
                <a:lnTo>
                  <a:pt x="1329944" y="1370930"/>
                </a:lnTo>
                <a:lnTo>
                  <a:pt x="1373331" y="1359541"/>
                </a:lnTo>
                <a:lnTo>
                  <a:pt x="1416010" y="1349800"/>
                </a:lnTo>
                <a:lnTo>
                  <a:pt x="1476381" y="1334619"/>
                </a:lnTo>
                <a:lnTo>
                  <a:pt x="1534433" y="1318423"/>
                </a:lnTo>
                <a:lnTo>
                  <a:pt x="1596086" y="1303096"/>
                </a:lnTo>
                <a:lnTo>
                  <a:pt x="1639015" y="1290398"/>
                </a:lnTo>
                <a:lnTo>
                  <a:pt x="1685391" y="1276955"/>
                </a:lnTo>
                <a:lnTo>
                  <a:pt x="1730180" y="1263182"/>
                </a:lnTo>
                <a:lnTo>
                  <a:pt x="1773482" y="1249262"/>
                </a:lnTo>
                <a:lnTo>
                  <a:pt x="1836151" y="1228271"/>
                </a:lnTo>
                <a:lnTo>
                  <a:pt x="1893455" y="1207234"/>
                </a:lnTo>
                <a:lnTo>
                  <a:pt x="1953198" y="1186183"/>
                </a:lnTo>
                <a:lnTo>
                  <a:pt x="2009634" y="1163957"/>
                </a:lnTo>
                <a:lnTo>
                  <a:pt x="2069119" y="1136835"/>
                </a:lnTo>
                <a:lnTo>
                  <a:pt x="2124309" y="1112291"/>
                </a:lnTo>
                <a:lnTo>
                  <a:pt x="2177707" y="1084482"/>
                </a:lnTo>
                <a:lnTo>
                  <a:pt x="2230573" y="1059735"/>
                </a:lnTo>
                <a:lnTo>
                  <a:pt x="2283282" y="1030695"/>
                </a:lnTo>
                <a:lnTo>
                  <a:pt x="2334774" y="998694"/>
                </a:lnTo>
                <a:lnTo>
                  <a:pt x="2394688" y="949672"/>
                </a:lnTo>
                <a:lnTo>
                  <a:pt x="2451583" y="900257"/>
                </a:lnTo>
                <a:lnTo>
                  <a:pt x="2502145" y="839840"/>
                </a:lnTo>
                <a:lnTo>
                  <a:pt x="2537670" y="785625"/>
                </a:lnTo>
                <a:lnTo>
                  <a:pt x="2567217" y="729856"/>
                </a:lnTo>
                <a:lnTo>
                  <a:pt x="2592464" y="673779"/>
                </a:lnTo>
                <a:lnTo>
                  <a:pt x="2609063" y="617642"/>
                </a:lnTo>
                <a:lnTo>
                  <a:pt x="2622437" y="560324"/>
                </a:lnTo>
                <a:lnTo>
                  <a:pt x="2623477" y="512144"/>
                </a:lnTo>
                <a:lnTo>
                  <a:pt x="2607173" y="450230"/>
                </a:lnTo>
                <a:lnTo>
                  <a:pt x="2586751" y="387611"/>
                </a:lnTo>
                <a:lnTo>
                  <a:pt x="2561431" y="338788"/>
                </a:lnTo>
                <a:lnTo>
                  <a:pt x="2521434" y="279463"/>
                </a:lnTo>
                <a:lnTo>
                  <a:pt x="2463656" y="216240"/>
                </a:lnTo>
                <a:lnTo>
                  <a:pt x="2409227" y="169555"/>
                </a:lnTo>
                <a:lnTo>
                  <a:pt x="2350297" y="129658"/>
                </a:lnTo>
                <a:lnTo>
                  <a:pt x="2299908" y="103130"/>
                </a:lnTo>
                <a:lnTo>
                  <a:pt x="2247934" y="76162"/>
                </a:lnTo>
                <a:lnTo>
                  <a:pt x="2195489" y="56474"/>
                </a:lnTo>
                <a:lnTo>
                  <a:pt x="2139786" y="40112"/>
                </a:lnTo>
                <a:lnTo>
                  <a:pt x="2078827" y="23565"/>
                </a:lnTo>
                <a:lnTo>
                  <a:pt x="2036061" y="15138"/>
                </a:lnTo>
                <a:lnTo>
                  <a:pt x="1989758" y="7494"/>
                </a:lnTo>
                <a:lnTo>
                  <a:pt x="1945001" y="3316"/>
                </a:lnTo>
                <a:lnTo>
                  <a:pt x="1900544" y="1460"/>
                </a:lnTo>
                <a:lnTo>
                  <a:pt x="1853488" y="634"/>
                </a:lnTo>
                <a:lnTo>
                  <a:pt x="1802160" y="268"/>
                </a:lnTo>
                <a:lnTo>
                  <a:pt x="1749321" y="105"/>
                </a:lnTo>
                <a:lnTo>
                  <a:pt x="1698541" y="32"/>
                </a:lnTo>
                <a:lnTo>
                  <a:pt x="1645557" y="0"/>
                </a:lnTo>
                <a:lnTo>
                  <a:pt x="1590812" y="1156"/>
                </a:lnTo>
                <a:lnTo>
                  <a:pt x="1535286" y="5569"/>
                </a:lnTo>
                <a:lnTo>
                  <a:pt x="1479412" y="11429"/>
                </a:lnTo>
                <a:lnTo>
                  <a:pt x="1423384" y="17934"/>
                </a:lnTo>
                <a:lnTo>
                  <a:pt x="1367287" y="24724"/>
                </a:lnTo>
                <a:lnTo>
                  <a:pt x="1311159" y="31641"/>
                </a:lnTo>
                <a:lnTo>
                  <a:pt x="1253848" y="39785"/>
                </a:lnTo>
                <a:lnTo>
                  <a:pt x="1193281" y="51203"/>
                </a:lnTo>
                <a:lnTo>
                  <a:pt x="1131268" y="64077"/>
                </a:lnTo>
                <a:lnTo>
                  <a:pt x="1068611" y="78767"/>
                </a:lnTo>
                <a:lnTo>
                  <a:pt x="1005670" y="96994"/>
                </a:lnTo>
                <a:lnTo>
                  <a:pt x="945719" y="116794"/>
                </a:lnTo>
                <a:lnTo>
                  <a:pt x="885540" y="138462"/>
                </a:lnTo>
                <a:lnTo>
                  <a:pt x="853115" y="150791"/>
                </a:lnTo>
                <a:lnTo>
                  <a:pt x="819799" y="163690"/>
                </a:lnTo>
                <a:lnTo>
                  <a:pt x="787060" y="176968"/>
                </a:lnTo>
                <a:lnTo>
                  <a:pt x="754706" y="190500"/>
                </a:lnTo>
                <a:lnTo>
                  <a:pt x="691851" y="218013"/>
                </a:lnTo>
                <a:lnTo>
                  <a:pt x="632719" y="245839"/>
                </a:lnTo>
                <a:lnTo>
                  <a:pt x="572123" y="276924"/>
                </a:lnTo>
                <a:lnTo>
                  <a:pt x="541225" y="293402"/>
                </a:lnTo>
                <a:lnTo>
                  <a:pt x="507757" y="312576"/>
                </a:lnTo>
                <a:lnTo>
                  <a:pt x="472577" y="333547"/>
                </a:lnTo>
                <a:lnTo>
                  <a:pt x="412041" y="370497"/>
                </a:lnTo>
                <a:lnTo>
                  <a:pt x="363613" y="40005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 flipV="1">
            <a:off x="1168653" y="589533"/>
            <a:ext cx="0" cy="2432177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/>
          <p:cNvCxnSpPr/>
          <p:nvPr/>
        </p:nvCxnSpPr>
        <p:spPr>
          <a:xfrm>
            <a:off x="1200277" y="3021710"/>
            <a:ext cx="1852930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/>
        </p:nvCxnSpPr>
        <p:spPr>
          <a:xfrm flipV="1">
            <a:off x="4453509" y="568579"/>
            <a:ext cx="0" cy="2242566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4453509" y="2811145"/>
            <a:ext cx="2032000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V="1">
            <a:off x="7401559" y="463295"/>
            <a:ext cx="0" cy="2221484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7412101" y="2705861"/>
            <a:ext cx="1968754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12"/>
          <p:cNvGrpSpPr/>
          <p:nvPr/>
        </p:nvGrpSpPr>
        <p:grpSpPr>
          <a:xfrm>
            <a:off x="1465536" y="2116227"/>
            <a:ext cx="420634" cy="580749"/>
            <a:chOff x="1465536" y="2116227"/>
            <a:chExt cx="420634" cy="580749"/>
          </a:xfrm>
        </p:grpSpPr>
        <p:sp>
          <p:nvSpPr>
            <p:cNvPr id="8" name="Freeform 7"/>
            <p:cNvSpPr/>
            <p:nvPr/>
          </p:nvSpPr>
          <p:spPr>
            <a:xfrm>
              <a:off x="1465536" y="2590010"/>
              <a:ext cx="32890" cy="53703"/>
            </a:xfrm>
            <a:custGeom>
              <a:avLst/>
              <a:gdLst/>
              <a:ahLst/>
              <a:cxnLst/>
              <a:rect l="0" t="0" r="0" b="0"/>
              <a:pathLst>
                <a:path w="32890" h="53703">
                  <a:moveTo>
                    <a:pt x="8453" y="0"/>
                  </a:moveTo>
                  <a:lnTo>
                    <a:pt x="20585" y="12131"/>
                  </a:lnTo>
                  <a:lnTo>
                    <a:pt x="15405" y="6952"/>
                  </a:lnTo>
                  <a:lnTo>
                    <a:pt x="14257" y="8144"/>
                  </a:lnTo>
                  <a:lnTo>
                    <a:pt x="16102" y="18827"/>
                  </a:lnTo>
                  <a:lnTo>
                    <a:pt x="18232" y="19571"/>
                  </a:lnTo>
                  <a:lnTo>
                    <a:pt x="20822" y="16557"/>
                  </a:lnTo>
                  <a:lnTo>
                    <a:pt x="23718" y="11038"/>
                  </a:lnTo>
                  <a:lnTo>
                    <a:pt x="23309" y="9698"/>
                  </a:lnTo>
                  <a:lnTo>
                    <a:pt x="16615" y="14449"/>
                  </a:lnTo>
                  <a:lnTo>
                    <a:pt x="16234" y="18991"/>
                  </a:lnTo>
                  <a:lnTo>
                    <a:pt x="22050" y="30277"/>
                  </a:lnTo>
                  <a:lnTo>
                    <a:pt x="25707" y="30713"/>
                  </a:lnTo>
                  <a:lnTo>
                    <a:pt x="29314" y="27494"/>
                  </a:lnTo>
                  <a:lnTo>
                    <a:pt x="32889" y="21839"/>
                  </a:lnTo>
                  <a:lnTo>
                    <a:pt x="31763" y="19239"/>
                  </a:lnTo>
                  <a:lnTo>
                    <a:pt x="27502" y="18675"/>
                  </a:lnTo>
                  <a:lnTo>
                    <a:pt x="21153" y="19469"/>
                  </a:lnTo>
                  <a:lnTo>
                    <a:pt x="7858" y="29710"/>
                  </a:lnTo>
                  <a:lnTo>
                    <a:pt x="1038" y="37354"/>
                  </a:lnTo>
                  <a:lnTo>
                    <a:pt x="0" y="43620"/>
                  </a:lnTo>
                  <a:lnTo>
                    <a:pt x="2818" y="48967"/>
                  </a:lnTo>
                  <a:lnTo>
                    <a:pt x="8206" y="53702"/>
                  </a:lnTo>
                  <a:lnTo>
                    <a:pt x="12968" y="53349"/>
                  </a:lnTo>
                  <a:lnTo>
                    <a:pt x="17312" y="49604"/>
                  </a:lnTo>
                  <a:lnTo>
                    <a:pt x="21378" y="43598"/>
                  </a:lnTo>
                  <a:lnTo>
                    <a:pt x="21749" y="37254"/>
                  </a:lnTo>
                  <a:lnTo>
                    <a:pt x="15922" y="23966"/>
                  </a:lnTo>
                  <a:lnTo>
                    <a:pt x="12263" y="22996"/>
                  </a:lnTo>
                  <a:lnTo>
                    <a:pt x="8653" y="25859"/>
                  </a:lnTo>
                  <a:lnTo>
                    <a:pt x="5077" y="31278"/>
                  </a:lnTo>
                  <a:lnTo>
                    <a:pt x="5033" y="37229"/>
                  </a:lnTo>
                  <a:lnTo>
                    <a:pt x="11222" y="50082"/>
                  </a:lnTo>
                  <a:lnTo>
                    <a:pt x="16148" y="52105"/>
                  </a:lnTo>
                  <a:lnTo>
                    <a:pt x="21772" y="51114"/>
                  </a:lnTo>
                  <a:lnTo>
                    <a:pt x="27861" y="48114"/>
                  </a:lnTo>
                  <a:lnTo>
                    <a:pt x="30750" y="42605"/>
                  </a:lnTo>
                  <a:lnTo>
                    <a:pt x="30841" y="27124"/>
                  </a:lnTo>
                  <a:lnTo>
                    <a:pt x="28058" y="21592"/>
                  </a:lnTo>
                  <a:lnTo>
                    <a:pt x="23863" y="17904"/>
                  </a:lnTo>
                  <a:lnTo>
                    <a:pt x="8453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819461" y="2483455"/>
              <a:ext cx="66709" cy="62829"/>
            </a:xfrm>
            <a:custGeom>
              <a:avLst/>
              <a:gdLst/>
              <a:ahLst/>
              <a:cxnLst/>
              <a:rect l="0" t="0" r="0" b="0"/>
              <a:pathLst>
                <a:path w="66709" h="62829">
                  <a:moveTo>
                    <a:pt x="33554" y="11798"/>
                  </a:moveTo>
                  <a:lnTo>
                    <a:pt x="16786" y="17388"/>
                  </a:lnTo>
                  <a:lnTo>
                    <a:pt x="5435" y="29490"/>
                  </a:lnTo>
                  <a:lnTo>
                    <a:pt x="770" y="37631"/>
                  </a:lnTo>
                  <a:lnTo>
                    <a:pt x="0" y="45398"/>
                  </a:lnTo>
                  <a:lnTo>
                    <a:pt x="5383" y="60267"/>
                  </a:lnTo>
                  <a:lnTo>
                    <a:pt x="10094" y="62828"/>
                  </a:lnTo>
                  <a:lnTo>
                    <a:pt x="15574" y="62196"/>
                  </a:lnTo>
                  <a:lnTo>
                    <a:pt x="27903" y="55254"/>
                  </a:lnTo>
                  <a:lnTo>
                    <a:pt x="41181" y="44370"/>
                  </a:lnTo>
                  <a:lnTo>
                    <a:pt x="44488" y="37022"/>
                  </a:lnTo>
                  <a:lnTo>
                    <a:pt x="45043" y="19500"/>
                  </a:lnTo>
                  <a:lnTo>
                    <a:pt x="42383" y="15763"/>
                  </a:lnTo>
                  <a:lnTo>
                    <a:pt x="38270" y="15611"/>
                  </a:lnTo>
                  <a:lnTo>
                    <a:pt x="33189" y="17850"/>
                  </a:lnTo>
                  <a:lnTo>
                    <a:pt x="24423" y="29696"/>
                  </a:lnTo>
                  <a:lnTo>
                    <a:pt x="20448" y="37768"/>
                  </a:lnTo>
                  <a:lnTo>
                    <a:pt x="21307" y="44319"/>
                  </a:lnTo>
                  <a:lnTo>
                    <a:pt x="25389" y="49857"/>
                  </a:lnTo>
                  <a:lnTo>
                    <a:pt x="31620" y="54718"/>
                  </a:lnTo>
                  <a:lnTo>
                    <a:pt x="38114" y="54450"/>
                  </a:lnTo>
                  <a:lnTo>
                    <a:pt x="51568" y="44793"/>
                  </a:lnTo>
                  <a:lnTo>
                    <a:pt x="66708" y="19625"/>
                  </a:lnTo>
                  <a:lnTo>
                    <a:pt x="66185" y="12337"/>
                  </a:lnTo>
                  <a:lnTo>
                    <a:pt x="62327" y="6308"/>
                  </a:lnTo>
                  <a:lnTo>
                    <a:pt x="56246" y="1119"/>
                  </a:lnTo>
                  <a:lnTo>
                    <a:pt x="48682" y="0"/>
                  </a:lnTo>
                  <a:lnTo>
                    <a:pt x="12497" y="11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504863" y="2295212"/>
              <a:ext cx="42827" cy="69910"/>
            </a:xfrm>
            <a:custGeom>
              <a:avLst/>
              <a:gdLst/>
              <a:ahLst/>
              <a:cxnLst/>
              <a:rect l="0" t="0" r="0" b="0"/>
              <a:pathLst>
                <a:path w="42827" h="69910">
                  <a:moveTo>
                    <a:pt x="42826" y="21057"/>
                  </a:moveTo>
                  <a:lnTo>
                    <a:pt x="18779" y="30632"/>
                  </a:lnTo>
                  <a:lnTo>
                    <a:pt x="4452" y="41301"/>
                  </a:lnTo>
                  <a:lnTo>
                    <a:pt x="866" y="48591"/>
                  </a:lnTo>
                  <a:lnTo>
                    <a:pt x="0" y="66049"/>
                  </a:lnTo>
                  <a:lnTo>
                    <a:pt x="2577" y="69769"/>
                  </a:lnTo>
                  <a:lnTo>
                    <a:pt x="6635" y="69909"/>
                  </a:lnTo>
                  <a:lnTo>
                    <a:pt x="11679" y="67663"/>
                  </a:lnTo>
                  <a:lnTo>
                    <a:pt x="20404" y="55809"/>
                  </a:lnTo>
                  <a:lnTo>
                    <a:pt x="24369" y="47734"/>
                  </a:lnTo>
                  <a:lnTo>
                    <a:pt x="25654" y="29404"/>
                  </a:lnTo>
                  <a:lnTo>
                    <a:pt x="24359" y="19603"/>
                  </a:lnTo>
                  <a:lnTo>
                    <a:pt x="19986" y="15408"/>
                  </a:lnTo>
                  <a:lnTo>
                    <a:pt x="13561" y="14951"/>
                  </a:lnTo>
                  <a:lnTo>
                    <a:pt x="5769" y="16987"/>
                  </a:lnTo>
                  <a:lnTo>
                    <a:pt x="4083" y="20683"/>
                  </a:lnTo>
                  <a:lnTo>
                    <a:pt x="6469" y="25487"/>
                  </a:lnTo>
                  <a:lnTo>
                    <a:pt x="11569" y="31029"/>
                  </a:lnTo>
                  <a:lnTo>
                    <a:pt x="18478" y="33554"/>
                  </a:lnTo>
                  <a:lnTo>
                    <a:pt x="35514" y="33241"/>
                  </a:lnTo>
                  <a:lnTo>
                    <a:pt x="39121" y="29179"/>
                  </a:lnTo>
                  <a:lnTo>
                    <a:pt x="39186" y="22962"/>
                  </a:lnTo>
                  <a:lnTo>
                    <a:pt x="36890" y="15308"/>
                  </a:lnTo>
                  <a:lnTo>
                    <a:pt x="31850" y="10206"/>
                  </a:lnTo>
                  <a:lnTo>
                    <a:pt x="71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746531" y="2653181"/>
              <a:ext cx="53843" cy="43795"/>
            </a:xfrm>
            <a:custGeom>
              <a:avLst/>
              <a:gdLst/>
              <a:ahLst/>
              <a:cxnLst/>
              <a:rect l="0" t="0" r="0" b="0"/>
              <a:pathLst>
                <a:path w="53843" h="43795">
                  <a:moveTo>
                    <a:pt x="32785" y="0"/>
                  </a:moveTo>
                  <a:lnTo>
                    <a:pt x="16017" y="5589"/>
                  </a:lnTo>
                  <a:lnTo>
                    <a:pt x="4665" y="17692"/>
                  </a:lnTo>
                  <a:lnTo>
                    <a:pt x="0" y="25832"/>
                  </a:lnTo>
                  <a:lnTo>
                    <a:pt x="400" y="32430"/>
                  </a:lnTo>
                  <a:lnTo>
                    <a:pt x="4176" y="37997"/>
                  </a:lnTo>
                  <a:lnTo>
                    <a:pt x="10203" y="42879"/>
                  </a:lnTo>
                  <a:lnTo>
                    <a:pt x="16560" y="43794"/>
                  </a:lnTo>
                  <a:lnTo>
                    <a:pt x="29863" y="38571"/>
                  </a:lnTo>
                  <a:lnTo>
                    <a:pt x="50506" y="22477"/>
                  </a:lnTo>
                  <a:lnTo>
                    <a:pt x="50448" y="18494"/>
                  </a:lnTo>
                  <a:lnTo>
                    <a:pt x="45730" y="15839"/>
                  </a:lnTo>
                  <a:lnTo>
                    <a:pt x="37906" y="14069"/>
                  </a:lnTo>
                  <a:lnTo>
                    <a:pt x="33859" y="17568"/>
                  </a:lnTo>
                  <a:lnTo>
                    <a:pt x="32331" y="24580"/>
                  </a:lnTo>
                  <a:lnTo>
                    <a:pt x="32482" y="33934"/>
                  </a:lnTo>
                  <a:lnTo>
                    <a:pt x="34923" y="37831"/>
                  </a:lnTo>
                  <a:lnTo>
                    <a:pt x="38889" y="38089"/>
                  </a:lnTo>
                  <a:lnTo>
                    <a:pt x="43874" y="35921"/>
                  </a:lnTo>
                  <a:lnTo>
                    <a:pt x="47196" y="32136"/>
                  </a:lnTo>
                  <a:lnTo>
                    <a:pt x="53842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810901" y="2116227"/>
              <a:ext cx="51915" cy="63877"/>
            </a:xfrm>
            <a:custGeom>
              <a:avLst/>
              <a:gdLst/>
              <a:ahLst/>
              <a:cxnLst/>
              <a:rect l="0" t="0" r="0" b="0"/>
              <a:pathLst>
                <a:path w="51915" h="63877">
                  <a:moveTo>
                    <a:pt x="31586" y="10529"/>
                  </a:moveTo>
                  <a:lnTo>
                    <a:pt x="9229" y="16118"/>
                  </a:lnTo>
                  <a:lnTo>
                    <a:pt x="3813" y="22444"/>
                  </a:lnTo>
                  <a:lnTo>
                    <a:pt x="1372" y="31341"/>
                  </a:lnTo>
                  <a:lnTo>
                    <a:pt x="915" y="41951"/>
                  </a:lnTo>
                  <a:lnTo>
                    <a:pt x="4119" y="50194"/>
                  </a:lnTo>
                  <a:lnTo>
                    <a:pt x="17039" y="62473"/>
                  </a:lnTo>
                  <a:lnTo>
                    <a:pt x="25397" y="63876"/>
                  </a:lnTo>
                  <a:lnTo>
                    <a:pt x="44043" y="59195"/>
                  </a:lnTo>
                  <a:lnTo>
                    <a:pt x="49249" y="52332"/>
                  </a:lnTo>
                  <a:lnTo>
                    <a:pt x="51914" y="32228"/>
                  </a:lnTo>
                  <a:lnTo>
                    <a:pt x="48648" y="23825"/>
                  </a:lnTo>
                  <a:lnTo>
                    <a:pt x="35659" y="11369"/>
                  </a:lnTo>
                  <a:lnTo>
                    <a:pt x="29622" y="11089"/>
                  </a:lnTo>
                  <a:lnTo>
                    <a:pt x="24427" y="14412"/>
                  </a:lnTo>
                  <a:lnTo>
                    <a:pt x="19794" y="20136"/>
                  </a:lnTo>
                  <a:lnTo>
                    <a:pt x="19046" y="26293"/>
                  </a:lnTo>
                  <a:lnTo>
                    <a:pt x="24453" y="39372"/>
                  </a:lnTo>
                  <a:lnTo>
                    <a:pt x="28000" y="40286"/>
                  </a:lnTo>
                  <a:lnTo>
                    <a:pt x="31535" y="37386"/>
                  </a:lnTo>
                  <a:lnTo>
                    <a:pt x="35061" y="31943"/>
                  </a:lnTo>
                  <a:lnTo>
                    <a:pt x="35072" y="24805"/>
                  </a:lnTo>
                  <a:lnTo>
                    <a:pt x="28846" y="7515"/>
                  </a:lnTo>
                  <a:lnTo>
                    <a:pt x="23910" y="2671"/>
                  </a:lnTo>
                  <a:lnTo>
                    <a:pt x="18280" y="61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705703" y="1347647"/>
            <a:ext cx="1041672" cy="697469"/>
            <a:chOff x="1705703" y="1347647"/>
            <a:chExt cx="1041672" cy="697469"/>
          </a:xfrm>
        </p:grpSpPr>
        <p:sp>
          <p:nvSpPr>
            <p:cNvPr id="14" name="Freeform 13"/>
            <p:cNvSpPr/>
            <p:nvPr/>
          </p:nvSpPr>
          <p:spPr>
            <a:xfrm>
              <a:off x="1977388" y="1568746"/>
              <a:ext cx="77727" cy="113912"/>
            </a:xfrm>
            <a:custGeom>
              <a:avLst/>
              <a:gdLst/>
              <a:ahLst/>
              <a:cxnLst/>
              <a:rect l="0" t="0" r="0" b="0"/>
              <a:pathLst>
                <a:path w="77727" h="113912">
                  <a:moveTo>
                    <a:pt x="33555" y="52642"/>
                  </a:moveTo>
                  <a:lnTo>
                    <a:pt x="16787" y="63821"/>
                  </a:lnTo>
                  <a:lnTo>
                    <a:pt x="5435" y="78667"/>
                  </a:lnTo>
                  <a:lnTo>
                    <a:pt x="770" y="87540"/>
                  </a:lnTo>
                  <a:lnTo>
                    <a:pt x="0" y="95794"/>
                  </a:lnTo>
                  <a:lnTo>
                    <a:pt x="5383" y="111205"/>
                  </a:lnTo>
                  <a:lnTo>
                    <a:pt x="11264" y="113911"/>
                  </a:lnTo>
                  <a:lnTo>
                    <a:pt x="18695" y="113375"/>
                  </a:lnTo>
                  <a:lnTo>
                    <a:pt x="27157" y="110678"/>
                  </a:lnTo>
                  <a:lnTo>
                    <a:pt x="42800" y="98323"/>
                  </a:lnTo>
                  <a:lnTo>
                    <a:pt x="50246" y="90115"/>
                  </a:lnTo>
                  <a:lnTo>
                    <a:pt x="54041" y="79964"/>
                  </a:lnTo>
                  <a:lnTo>
                    <a:pt x="55138" y="56206"/>
                  </a:lnTo>
                  <a:lnTo>
                    <a:pt x="48606" y="36289"/>
                  </a:lnTo>
                  <a:lnTo>
                    <a:pt x="43589" y="27702"/>
                  </a:lnTo>
                  <a:lnTo>
                    <a:pt x="37905" y="24317"/>
                  </a:lnTo>
                  <a:lnTo>
                    <a:pt x="31775" y="24400"/>
                  </a:lnTo>
                  <a:lnTo>
                    <a:pt x="25350" y="26795"/>
                  </a:lnTo>
                  <a:lnTo>
                    <a:pt x="22235" y="33071"/>
                  </a:lnTo>
                  <a:lnTo>
                    <a:pt x="21895" y="52523"/>
                  </a:lnTo>
                  <a:lnTo>
                    <a:pt x="25781" y="60751"/>
                  </a:lnTo>
                  <a:lnTo>
                    <a:pt x="39459" y="73014"/>
                  </a:lnTo>
                  <a:lnTo>
                    <a:pt x="46849" y="74412"/>
                  </a:lnTo>
                  <a:lnTo>
                    <a:pt x="54116" y="73005"/>
                  </a:lnTo>
                  <a:lnTo>
                    <a:pt x="61300" y="69727"/>
                  </a:lnTo>
                  <a:lnTo>
                    <a:pt x="72402" y="56726"/>
                  </a:lnTo>
                  <a:lnTo>
                    <a:pt x="77000" y="48346"/>
                  </a:lnTo>
                  <a:lnTo>
                    <a:pt x="77726" y="40419"/>
                  </a:lnTo>
                  <a:lnTo>
                    <a:pt x="72294" y="25373"/>
                  </a:lnTo>
                  <a:lnTo>
                    <a:pt x="58961" y="14006"/>
                  </a:lnTo>
                  <a:lnTo>
                    <a:pt x="3355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705703" y="1820861"/>
              <a:ext cx="33758" cy="51522"/>
            </a:xfrm>
            <a:custGeom>
              <a:avLst/>
              <a:gdLst/>
              <a:ahLst/>
              <a:cxnLst/>
              <a:rect l="0" t="0" r="0" b="0"/>
              <a:pathLst>
                <a:path w="33758" h="51522">
                  <a:moveTo>
                    <a:pt x="10442" y="32154"/>
                  </a:moveTo>
                  <a:lnTo>
                    <a:pt x="4852" y="48922"/>
                  </a:lnTo>
                  <a:lnTo>
                    <a:pt x="6715" y="51521"/>
                  </a:lnTo>
                  <a:lnTo>
                    <a:pt x="11467" y="50915"/>
                  </a:lnTo>
                  <a:lnTo>
                    <a:pt x="18144" y="48171"/>
                  </a:lnTo>
                  <a:lnTo>
                    <a:pt x="28683" y="35763"/>
                  </a:lnTo>
                  <a:lnTo>
                    <a:pt x="33131" y="27541"/>
                  </a:lnTo>
                  <a:lnTo>
                    <a:pt x="33757" y="19720"/>
                  </a:lnTo>
                  <a:lnTo>
                    <a:pt x="28213" y="4791"/>
                  </a:lnTo>
                  <a:lnTo>
                    <a:pt x="22289" y="1044"/>
                  </a:lnTo>
                  <a:lnTo>
                    <a:pt x="6349" y="0"/>
                  </a:lnTo>
                  <a:lnTo>
                    <a:pt x="1864" y="3699"/>
                  </a:lnTo>
                  <a:lnTo>
                    <a:pt x="44" y="9674"/>
                  </a:lnTo>
                  <a:lnTo>
                    <a:pt x="0" y="17168"/>
                  </a:lnTo>
                  <a:lnTo>
                    <a:pt x="2311" y="22163"/>
                  </a:lnTo>
                  <a:lnTo>
                    <a:pt x="6191" y="25493"/>
                  </a:lnTo>
                  <a:lnTo>
                    <a:pt x="20970" y="321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641551" y="1347647"/>
              <a:ext cx="105824" cy="90423"/>
            </a:xfrm>
            <a:custGeom>
              <a:avLst/>
              <a:gdLst/>
              <a:ahLst/>
              <a:cxnLst/>
              <a:rect l="0" t="0" r="0" b="0"/>
              <a:pathLst>
                <a:path w="105824" h="90423">
                  <a:moveTo>
                    <a:pt x="64272" y="10529"/>
                  </a:moveTo>
                  <a:lnTo>
                    <a:pt x="47505" y="4940"/>
                  </a:lnTo>
                  <a:lnTo>
                    <a:pt x="29914" y="5315"/>
                  </a:lnTo>
                  <a:lnTo>
                    <a:pt x="20310" y="7053"/>
                  </a:lnTo>
                  <a:lnTo>
                    <a:pt x="12737" y="12891"/>
                  </a:lnTo>
                  <a:lnTo>
                    <a:pt x="1204" y="31856"/>
                  </a:lnTo>
                  <a:lnTo>
                    <a:pt x="0" y="41124"/>
                  </a:lnTo>
                  <a:lnTo>
                    <a:pt x="4901" y="57662"/>
                  </a:lnTo>
                  <a:lnTo>
                    <a:pt x="20815" y="80126"/>
                  </a:lnTo>
                  <a:lnTo>
                    <a:pt x="39889" y="88254"/>
                  </a:lnTo>
                  <a:lnTo>
                    <a:pt x="51526" y="90422"/>
                  </a:lnTo>
                  <a:lnTo>
                    <a:pt x="73815" y="86591"/>
                  </a:lnTo>
                  <a:lnTo>
                    <a:pt x="84672" y="82294"/>
                  </a:lnTo>
                  <a:lnTo>
                    <a:pt x="99855" y="68161"/>
                  </a:lnTo>
                  <a:lnTo>
                    <a:pt x="105542" y="59479"/>
                  </a:lnTo>
                  <a:lnTo>
                    <a:pt x="105823" y="52521"/>
                  </a:lnTo>
                  <a:lnTo>
                    <a:pt x="102502" y="46712"/>
                  </a:lnTo>
                  <a:lnTo>
                    <a:pt x="96778" y="41670"/>
                  </a:lnTo>
                  <a:lnTo>
                    <a:pt x="77939" y="36068"/>
                  </a:lnTo>
                  <a:lnTo>
                    <a:pt x="66365" y="34574"/>
                  </a:lnTo>
                  <a:lnTo>
                    <a:pt x="59818" y="37087"/>
                  </a:lnTo>
                  <a:lnTo>
                    <a:pt x="56624" y="42272"/>
                  </a:lnTo>
                  <a:lnTo>
                    <a:pt x="55664" y="49239"/>
                  </a:lnTo>
                  <a:lnTo>
                    <a:pt x="59703" y="53883"/>
                  </a:lnTo>
                  <a:lnTo>
                    <a:pt x="76670" y="59043"/>
                  </a:lnTo>
                  <a:lnTo>
                    <a:pt x="84236" y="56910"/>
                  </a:lnTo>
                  <a:lnTo>
                    <a:pt x="90449" y="51978"/>
                  </a:lnTo>
                  <a:lnTo>
                    <a:pt x="95762" y="45180"/>
                  </a:lnTo>
                  <a:lnTo>
                    <a:pt x="98133" y="37139"/>
                  </a:lnTo>
                  <a:lnTo>
                    <a:pt x="97649" y="18846"/>
                  </a:lnTo>
                  <a:lnTo>
                    <a:pt x="95882" y="12564"/>
                  </a:lnTo>
                  <a:lnTo>
                    <a:pt x="93534" y="8376"/>
                  </a:lnTo>
                  <a:lnTo>
                    <a:pt x="853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465859" y="1963239"/>
              <a:ext cx="79755" cy="81877"/>
            </a:xfrm>
            <a:custGeom>
              <a:avLst/>
              <a:gdLst/>
              <a:ahLst/>
              <a:cxnLst/>
              <a:rect l="0" t="0" r="0" b="0"/>
              <a:pathLst>
                <a:path w="79755" h="81877">
                  <a:moveTo>
                    <a:pt x="71508" y="5590"/>
                  </a:moveTo>
                  <a:lnTo>
                    <a:pt x="54741" y="0"/>
                  </a:lnTo>
                  <a:lnTo>
                    <a:pt x="37150" y="3495"/>
                  </a:lnTo>
                  <a:lnTo>
                    <a:pt x="18803" y="14018"/>
                  </a:lnTo>
                  <a:lnTo>
                    <a:pt x="2850" y="30392"/>
                  </a:lnTo>
                  <a:lnTo>
                    <a:pt x="0" y="39672"/>
                  </a:lnTo>
                  <a:lnTo>
                    <a:pt x="3072" y="59342"/>
                  </a:lnTo>
                  <a:lnTo>
                    <a:pt x="8337" y="67161"/>
                  </a:lnTo>
                  <a:lnTo>
                    <a:pt x="23545" y="78968"/>
                  </a:lnTo>
                  <a:lnTo>
                    <a:pt x="42003" y="81876"/>
                  </a:lnTo>
                  <a:lnTo>
                    <a:pt x="51838" y="81014"/>
                  </a:lnTo>
                  <a:lnTo>
                    <a:pt x="69005" y="73817"/>
                  </a:lnTo>
                  <a:lnTo>
                    <a:pt x="76859" y="68622"/>
                  </a:lnTo>
                  <a:lnTo>
                    <a:pt x="79754" y="63989"/>
                  </a:lnTo>
                  <a:lnTo>
                    <a:pt x="79346" y="59730"/>
                  </a:lnTo>
                  <a:lnTo>
                    <a:pt x="71508" y="477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316269" y="1787099"/>
              <a:ext cx="64928" cy="60659"/>
            </a:xfrm>
            <a:custGeom>
              <a:avLst/>
              <a:gdLst/>
              <a:ahLst/>
              <a:cxnLst/>
              <a:rect l="0" t="0" r="0" b="0"/>
              <a:pathLst>
                <a:path w="64928" h="60659">
                  <a:moveTo>
                    <a:pt x="21057" y="13274"/>
                  </a:moveTo>
                  <a:lnTo>
                    <a:pt x="9879" y="24452"/>
                  </a:lnTo>
                  <a:lnTo>
                    <a:pt x="8925" y="31254"/>
                  </a:lnTo>
                  <a:lnTo>
                    <a:pt x="14106" y="48171"/>
                  </a:lnTo>
                  <a:lnTo>
                    <a:pt x="21102" y="54086"/>
                  </a:lnTo>
                  <a:lnTo>
                    <a:pt x="41354" y="60658"/>
                  </a:lnTo>
                  <a:lnTo>
                    <a:pt x="49796" y="58901"/>
                  </a:lnTo>
                  <a:lnTo>
                    <a:pt x="56594" y="54221"/>
                  </a:lnTo>
                  <a:lnTo>
                    <a:pt x="62296" y="47591"/>
                  </a:lnTo>
                  <a:lnTo>
                    <a:pt x="64927" y="39661"/>
                  </a:lnTo>
                  <a:lnTo>
                    <a:pt x="64731" y="21492"/>
                  </a:lnTo>
                  <a:lnTo>
                    <a:pt x="60702" y="14073"/>
                  </a:lnTo>
                  <a:lnTo>
                    <a:pt x="46866" y="2711"/>
                  </a:lnTo>
                  <a:lnTo>
                    <a:pt x="29018" y="0"/>
                  </a:lnTo>
                  <a:lnTo>
                    <a:pt x="19345" y="915"/>
                  </a:lnTo>
                  <a:lnTo>
                    <a:pt x="12897" y="3865"/>
                  </a:lnTo>
                  <a:lnTo>
                    <a:pt x="8598" y="8171"/>
                  </a:lnTo>
                  <a:lnTo>
                    <a:pt x="0" y="238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4642014" y="889333"/>
            <a:ext cx="1156225" cy="485239"/>
            <a:chOff x="4642014" y="889333"/>
            <a:chExt cx="1156225" cy="485239"/>
          </a:xfrm>
        </p:grpSpPr>
        <p:sp>
          <p:nvSpPr>
            <p:cNvPr id="20" name="Freeform 19"/>
            <p:cNvSpPr/>
            <p:nvPr/>
          </p:nvSpPr>
          <p:spPr>
            <a:xfrm>
              <a:off x="4657823" y="889333"/>
              <a:ext cx="101058" cy="65969"/>
            </a:xfrm>
            <a:custGeom>
              <a:avLst/>
              <a:gdLst/>
              <a:ahLst/>
              <a:cxnLst/>
              <a:rect l="0" t="0" r="0" b="0"/>
              <a:pathLst>
                <a:path w="101058" h="65969">
                  <a:moveTo>
                    <a:pt x="48415" y="5589"/>
                  </a:moveTo>
                  <a:lnTo>
                    <a:pt x="31648" y="0"/>
                  </a:lnTo>
                  <a:lnTo>
                    <a:pt x="24369" y="693"/>
                  </a:lnTo>
                  <a:lnTo>
                    <a:pt x="10042" y="7702"/>
                  </a:lnTo>
                  <a:lnTo>
                    <a:pt x="5285" y="15187"/>
                  </a:lnTo>
                  <a:lnTo>
                    <a:pt x="0" y="35981"/>
                  </a:lnTo>
                  <a:lnTo>
                    <a:pt x="931" y="45737"/>
                  </a:lnTo>
                  <a:lnTo>
                    <a:pt x="8204" y="62817"/>
                  </a:lnTo>
                  <a:lnTo>
                    <a:pt x="13419" y="65968"/>
                  </a:lnTo>
                  <a:lnTo>
                    <a:pt x="19235" y="65729"/>
                  </a:lnTo>
                  <a:lnTo>
                    <a:pt x="25452" y="63229"/>
                  </a:lnTo>
                  <a:lnTo>
                    <a:pt x="28427" y="58054"/>
                  </a:lnTo>
                  <a:lnTo>
                    <a:pt x="28613" y="42945"/>
                  </a:lnTo>
                  <a:lnTo>
                    <a:pt x="24685" y="36342"/>
                  </a:lnTo>
                  <a:lnTo>
                    <a:pt x="10962" y="25886"/>
                  </a:lnTo>
                  <a:lnTo>
                    <a:pt x="7069" y="26139"/>
                  </a:lnTo>
                  <a:lnTo>
                    <a:pt x="5643" y="29818"/>
                  </a:lnTo>
                  <a:lnTo>
                    <a:pt x="5862" y="35779"/>
                  </a:lnTo>
                  <a:lnTo>
                    <a:pt x="12345" y="48643"/>
                  </a:lnTo>
                  <a:lnTo>
                    <a:pt x="17349" y="55348"/>
                  </a:lnTo>
                  <a:lnTo>
                    <a:pt x="38508" y="62799"/>
                  </a:lnTo>
                  <a:lnTo>
                    <a:pt x="65069" y="63771"/>
                  </a:lnTo>
                  <a:lnTo>
                    <a:pt x="88572" y="56404"/>
                  </a:lnTo>
                  <a:lnTo>
                    <a:pt x="95074" y="51164"/>
                  </a:lnTo>
                  <a:lnTo>
                    <a:pt x="98238" y="45331"/>
                  </a:lnTo>
                  <a:lnTo>
                    <a:pt x="101057" y="26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642014" y="1179191"/>
              <a:ext cx="85282" cy="84229"/>
            </a:xfrm>
            <a:custGeom>
              <a:avLst/>
              <a:gdLst/>
              <a:ahLst/>
              <a:cxnLst/>
              <a:rect l="0" t="0" r="0" b="0"/>
              <a:pathLst>
                <a:path w="85282" h="84229">
                  <a:moveTo>
                    <a:pt x="85281" y="0"/>
                  </a:moveTo>
                  <a:lnTo>
                    <a:pt x="62924" y="0"/>
                  </a:lnTo>
                  <a:lnTo>
                    <a:pt x="45709" y="6239"/>
                  </a:lnTo>
                  <a:lnTo>
                    <a:pt x="37843" y="11179"/>
                  </a:lnTo>
                  <a:lnTo>
                    <a:pt x="25983" y="26025"/>
                  </a:lnTo>
                  <a:lnTo>
                    <a:pt x="21182" y="34898"/>
                  </a:lnTo>
                  <a:lnTo>
                    <a:pt x="18968" y="54115"/>
                  </a:lnTo>
                  <a:lnTo>
                    <a:pt x="20016" y="64153"/>
                  </a:lnTo>
                  <a:lnTo>
                    <a:pt x="24223" y="69675"/>
                  </a:lnTo>
                  <a:lnTo>
                    <a:pt x="30538" y="72186"/>
                  </a:lnTo>
                  <a:lnTo>
                    <a:pt x="38257" y="72691"/>
                  </a:lnTo>
                  <a:lnTo>
                    <a:pt x="42233" y="68348"/>
                  </a:lnTo>
                  <a:lnTo>
                    <a:pt x="43532" y="51044"/>
                  </a:lnTo>
                  <a:lnTo>
                    <a:pt x="39901" y="45728"/>
                  </a:lnTo>
                  <a:lnTo>
                    <a:pt x="33971" y="43353"/>
                  </a:lnTo>
                  <a:lnTo>
                    <a:pt x="26508" y="42940"/>
                  </a:lnTo>
                  <a:lnTo>
                    <a:pt x="11976" y="48721"/>
                  </a:lnTo>
                  <a:lnTo>
                    <a:pt x="4826" y="53537"/>
                  </a:lnTo>
                  <a:lnTo>
                    <a:pt x="1228" y="59088"/>
                  </a:lnTo>
                  <a:lnTo>
                    <a:pt x="0" y="65129"/>
                  </a:lnTo>
                  <a:lnTo>
                    <a:pt x="1053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222134" y="1335016"/>
              <a:ext cx="31239" cy="24764"/>
            </a:xfrm>
            <a:custGeom>
              <a:avLst/>
              <a:gdLst/>
              <a:ahLst/>
              <a:cxnLst/>
              <a:rect l="0" t="0" r="0" b="0"/>
              <a:pathLst>
                <a:path w="31239" h="24764">
                  <a:moveTo>
                    <a:pt x="0" y="12631"/>
                  </a:moveTo>
                  <a:lnTo>
                    <a:pt x="11179" y="23810"/>
                  </a:lnTo>
                  <a:lnTo>
                    <a:pt x="16812" y="24763"/>
                  </a:lnTo>
                  <a:lnTo>
                    <a:pt x="22906" y="23059"/>
                  </a:lnTo>
                  <a:lnTo>
                    <a:pt x="29309" y="19583"/>
                  </a:lnTo>
                  <a:lnTo>
                    <a:pt x="31238" y="14926"/>
                  </a:lnTo>
                  <a:lnTo>
                    <a:pt x="30184" y="9482"/>
                  </a:lnTo>
                  <a:lnTo>
                    <a:pt x="27142" y="3513"/>
                  </a:lnTo>
                  <a:lnTo>
                    <a:pt x="22774" y="703"/>
                  </a:lnTo>
                  <a:lnTo>
                    <a:pt x="17522" y="0"/>
                  </a:lnTo>
                  <a:lnTo>
                    <a:pt x="0" y="21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064207" y="1021264"/>
              <a:ext cx="42115" cy="21058"/>
            </a:xfrm>
            <a:custGeom>
              <a:avLst/>
              <a:gdLst/>
              <a:ahLst/>
              <a:cxnLst/>
              <a:rect l="0" t="0" r="0" b="0"/>
              <a:pathLst>
                <a:path w="42115" h="21058">
                  <a:moveTo>
                    <a:pt x="42114" y="0"/>
                  </a:moveTo>
                  <a:lnTo>
                    <a:pt x="13995" y="1145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064207" y="1049831"/>
              <a:ext cx="32236" cy="13548"/>
            </a:xfrm>
            <a:custGeom>
              <a:avLst/>
              <a:gdLst/>
              <a:ahLst/>
              <a:cxnLst/>
              <a:rect l="0" t="0" r="0" b="0"/>
              <a:pathLst>
                <a:path w="32236" h="13548">
                  <a:moveTo>
                    <a:pt x="21057" y="13547"/>
                  </a:moveTo>
                  <a:lnTo>
                    <a:pt x="32235" y="2368"/>
                  </a:lnTo>
                  <a:lnTo>
                    <a:pt x="32019" y="245"/>
                  </a:lnTo>
                  <a:lnTo>
                    <a:pt x="28365" y="0"/>
                  </a:lnTo>
                  <a:lnTo>
                    <a:pt x="0" y="30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832580" y="1334020"/>
              <a:ext cx="94757" cy="35701"/>
            </a:xfrm>
            <a:custGeom>
              <a:avLst/>
              <a:gdLst/>
              <a:ahLst/>
              <a:cxnLst/>
              <a:rect l="0" t="0" r="0" b="0"/>
              <a:pathLst>
                <a:path w="94757" h="35701">
                  <a:moveTo>
                    <a:pt x="94756" y="24156"/>
                  </a:moveTo>
                  <a:lnTo>
                    <a:pt x="57278" y="15822"/>
                  </a:lnTo>
                  <a:lnTo>
                    <a:pt x="45205" y="15091"/>
                  </a:lnTo>
                  <a:lnTo>
                    <a:pt x="39495" y="18112"/>
                  </a:lnTo>
                  <a:lnTo>
                    <a:pt x="38028" y="23636"/>
                  </a:lnTo>
                  <a:lnTo>
                    <a:pt x="39390" y="30828"/>
                  </a:lnTo>
                  <a:lnTo>
                    <a:pt x="43808" y="34453"/>
                  </a:lnTo>
                  <a:lnTo>
                    <a:pt x="50262" y="35700"/>
                  </a:lnTo>
                  <a:lnTo>
                    <a:pt x="58074" y="35362"/>
                  </a:lnTo>
                  <a:lnTo>
                    <a:pt x="64453" y="31626"/>
                  </a:lnTo>
                  <a:lnTo>
                    <a:pt x="74659" y="18117"/>
                  </a:lnTo>
                  <a:lnTo>
                    <a:pt x="74339" y="11941"/>
                  </a:lnTo>
                  <a:lnTo>
                    <a:pt x="70616" y="6654"/>
                  </a:lnTo>
                  <a:lnTo>
                    <a:pt x="64625" y="1959"/>
                  </a:lnTo>
                  <a:lnTo>
                    <a:pt x="57121" y="0"/>
                  </a:lnTo>
                  <a:lnTo>
                    <a:pt x="39426" y="941"/>
                  </a:lnTo>
                  <a:lnTo>
                    <a:pt x="22982" y="8379"/>
                  </a:lnTo>
                  <a:lnTo>
                    <a:pt x="10214" y="18314"/>
                  </a:lnTo>
                  <a:lnTo>
                    <a:pt x="0" y="34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685389" y="1316062"/>
              <a:ext cx="112850" cy="58510"/>
            </a:xfrm>
            <a:custGeom>
              <a:avLst/>
              <a:gdLst/>
              <a:ahLst/>
              <a:cxnLst/>
              <a:rect l="0" t="0" r="0" b="0"/>
              <a:pathLst>
                <a:path w="112850" h="58510">
                  <a:moveTo>
                    <a:pt x="31585" y="0"/>
                  </a:moveTo>
                  <a:lnTo>
                    <a:pt x="41160" y="31282"/>
                  </a:lnTo>
                  <a:lnTo>
                    <a:pt x="51829" y="47438"/>
                  </a:lnTo>
                  <a:lnTo>
                    <a:pt x="60288" y="52682"/>
                  </a:lnTo>
                  <a:lnTo>
                    <a:pt x="82167" y="58509"/>
                  </a:lnTo>
                  <a:lnTo>
                    <a:pt x="92212" y="57723"/>
                  </a:lnTo>
                  <a:lnTo>
                    <a:pt x="109613" y="50611"/>
                  </a:lnTo>
                  <a:lnTo>
                    <a:pt x="112849" y="45439"/>
                  </a:lnTo>
                  <a:lnTo>
                    <a:pt x="112667" y="39651"/>
                  </a:lnTo>
                  <a:lnTo>
                    <a:pt x="110206" y="33453"/>
                  </a:lnTo>
                  <a:lnTo>
                    <a:pt x="91874" y="23447"/>
                  </a:lnTo>
                  <a:lnTo>
                    <a:pt x="51788" y="14356"/>
                  </a:lnTo>
                  <a:lnTo>
                    <a:pt x="27696" y="1339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4896580" y="1663502"/>
            <a:ext cx="428337" cy="157929"/>
            <a:chOff x="4896580" y="1663502"/>
            <a:chExt cx="428337" cy="157929"/>
          </a:xfrm>
        </p:grpSpPr>
        <p:sp>
          <p:nvSpPr>
            <p:cNvPr id="28" name="Freeform 27"/>
            <p:cNvSpPr/>
            <p:nvPr/>
          </p:nvSpPr>
          <p:spPr>
            <a:xfrm>
              <a:off x="5264248" y="1663502"/>
              <a:ext cx="60669" cy="60957"/>
            </a:xfrm>
            <a:custGeom>
              <a:avLst/>
              <a:gdLst/>
              <a:ahLst/>
              <a:cxnLst/>
              <a:rect l="0" t="0" r="0" b="0"/>
              <a:pathLst>
                <a:path w="60669" h="60957">
                  <a:moveTo>
                    <a:pt x="10529" y="0"/>
                  </a:moveTo>
                  <a:lnTo>
                    <a:pt x="4940" y="16768"/>
                  </a:lnTo>
                  <a:lnTo>
                    <a:pt x="7053" y="49552"/>
                  </a:lnTo>
                  <a:lnTo>
                    <a:pt x="12891" y="56431"/>
                  </a:lnTo>
                  <a:lnTo>
                    <a:pt x="21462" y="59848"/>
                  </a:lnTo>
                  <a:lnTo>
                    <a:pt x="31856" y="60956"/>
                  </a:lnTo>
                  <a:lnTo>
                    <a:pt x="41125" y="58185"/>
                  </a:lnTo>
                  <a:lnTo>
                    <a:pt x="57662" y="45747"/>
                  </a:lnTo>
                  <a:lnTo>
                    <a:pt x="60668" y="37517"/>
                  </a:lnTo>
                  <a:lnTo>
                    <a:pt x="60333" y="28521"/>
                  </a:lnTo>
                  <a:lnTo>
                    <a:pt x="57769" y="19014"/>
                  </a:lnTo>
                  <a:lnTo>
                    <a:pt x="51381" y="12676"/>
                  </a:lnTo>
                  <a:lnTo>
                    <a:pt x="23543" y="375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896580" y="1768787"/>
              <a:ext cx="61114" cy="52644"/>
            </a:xfrm>
            <a:custGeom>
              <a:avLst/>
              <a:gdLst/>
              <a:ahLst/>
              <a:cxnLst/>
              <a:rect l="0" t="0" r="0" b="0"/>
              <a:pathLst>
                <a:path w="61114" h="52644">
                  <a:moveTo>
                    <a:pt x="41285" y="0"/>
                  </a:moveTo>
                  <a:lnTo>
                    <a:pt x="35696" y="16768"/>
                  </a:lnTo>
                  <a:lnTo>
                    <a:pt x="36389" y="24047"/>
                  </a:lnTo>
                  <a:lnTo>
                    <a:pt x="43399" y="38374"/>
                  </a:lnTo>
                  <a:lnTo>
                    <a:pt x="48543" y="40790"/>
                  </a:lnTo>
                  <a:lnTo>
                    <a:pt x="54313" y="40062"/>
                  </a:lnTo>
                  <a:lnTo>
                    <a:pt x="60498" y="37236"/>
                  </a:lnTo>
                  <a:lnTo>
                    <a:pt x="61113" y="34183"/>
                  </a:lnTo>
                  <a:lnTo>
                    <a:pt x="58013" y="30978"/>
                  </a:lnTo>
                  <a:lnTo>
                    <a:pt x="52437" y="27671"/>
                  </a:lnTo>
                  <a:lnTo>
                    <a:pt x="22233" y="23017"/>
                  </a:lnTo>
                  <a:lnTo>
                    <a:pt x="13376" y="25873"/>
                  </a:lnTo>
                  <a:lnTo>
                    <a:pt x="6301" y="31287"/>
                  </a:lnTo>
                  <a:lnTo>
                    <a:pt x="415" y="38405"/>
                  </a:lnTo>
                  <a:lnTo>
                    <a:pt x="0" y="43151"/>
                  </a:lnTo>
                  <a:lnTo>
                    <a:pt x="3234" y="46315"/>
                  </a:lnTo>
                  <a:lnTo>
                    <a:pt x="20228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5453761" y="1695088"/>
            <a:ext cx="716621" cy="568614"/>
            <a:chOff x="5453761" y="1695088"/>
            <a:chExt cx="716621" cy="568614"/>
          </a:xfrm>
        </p:grpSpPr>
        <p:sp>
          <p:nvSpPr>
            <p:cNvPr id="31" name="Freeform 30"/>
            <p:cNvSpPr/>
            <p:nvPr/>
          </p:nvSpPr>
          <p:spPr>
            <a:xfrm>
              <a:off x="6126440" y="2189927"/>
              <a:ext cx="43942" cy="73775"/>
            </a:xfrm>
            <a:custGeom>
              <a:avLst/>
              <a:gdLst/>
              <a:ahLst/>
              <a:cxnLst/>
              <a:rect l="0" t="0" r="0" b="0"/>
              <a:pathLst>
                <a:path w="43942" h="73775">
                  <a:moveTo>
                    <a:pt x="32731" y="0"/>
                  </a:moveTo>
                  <a:lnTo>
                    <a:pt x="3422" y="29309"/>
                  </a:lnTo>
                  <a:lnTo>
                    <a:pt x="324" y="37087"/>
                  </a:lnTo>
                  <a:lnTo>
                    <a:pt x="0" y="55087"/>
                  </a:lnTo>
                  <a:lnTo>
                    <a:pt x="3892" y="62461"/>
                  </a:lnTo>
                  <a:lnTo>
                    <a:pt x="17574" y="73774"/>
                  </a:lnTo>
                  <a:lnTo>
                    <a:pt x="24966" y="73749"/>
                  </a:lnTo>
                  <a:lnTo>
                    <a:pt x="32233" y="70223"/>
                  </a:lnTo>
                  <a:lnTo>
                    <a:pt x="39418" y="64363"/>
                  </a:lnTo>
                  <a:lnTo>
                    <a:pt x="43038" y="56947"/>
                  </a:lnTo>
                  <a:lnTo>
                    <a:pt x="43941" y="39348"/>
                  </a:lnTo>
                  <a:lnTo>
                    <a:pt x="42544" y="33251"/>
                  </a:lnTo>
                  <a:lnTo>
                    <a:pt x="40442" y="29186"/>
                  </a:lnTo>
                  <a:lnTo>
                    <a:pt x="32731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769616" y="1989181"/>
              <a:ext cx="79839" cy="53348"/>
            </a:xfrm>
            <a:custGeom>
              <a:avLst/>
              <a:gdLst/>
              <a:ahLst/>
              <a:cxnLst/>
              <a:rect l="0" t="0" r="0" b="0"/>
              <a:pathLst>
                <a:path w="79839" h="53348">
                  <a:moveTo>
                    <a:pt x="52643" y="53347"/>
                  </a:moveTo>
                  <a:lnTo>
                    <a:pt x="69411" y="47758"/>
                  </a:lnTo>
                  <a:lnTo>
                    <a:pt x="74350" y="41432"/>
                  </a:lnTo>
                  <a:lnTo>
                    <a:pt x="79838" y="21925"/>
                  </a:lnTo>
                  <a:lnTo>
                    <a:pt x="77792" y="13682"/>
                  </a:lnTo>
                  <a:lnTo>
                    <a:pt x="72918" y="7017"/>
                  </a:lnTo>
                  <a:lnTo>
                    <a:pt x="66160" y="1403"/>
                  </a:lnTo>
                  <a:lnTo>
                    <a:pt x="56975" y="0"/>
                  </a:lnTo>
                  <a:lnTo>
                    <a:pt x="34291" y="4681"/>
                  </a:lnTo>
                  <a:lnTo>
                    <a:pt x="0" y="217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453761" y="2053057"/>
              <a:ext cx="84595" cy="63103"/>
            </a:xfrm>
            <a:custGeom>
              <a:avLst/>
              <a:gdLst/>
              <a:ahLst/>
              <a:cxnLst/>
              <a:rect l="0" t="0" r="0" b="0"/>
              <a:pathLst>
                <a:path w="84595" h="63103">
                  <a:moveTo>
                    <a:pt x="63172" y="0"/>
                  </a:moveTo>
                  <a:lnTo>
                    <a:pt x="57582" y="16767"/>
                  </a:lnTo>
                  <a:lnTo>
                    <a:pt x="57958" y="34358"/>
                  </a:lnTo>
                  <a:lnTo>
                    <a:pt x="59696" y="43962"/>
                  </a:lnTo>
                  <a:lnTo>
                    <a:pt x="64364" y="51535"/>
                  </a:lnTo>
                  <a:lnTo>
                    <a:pt x="78909" y="63068"/>
                  </a:lnTo>
                  <a:lnTo>
                    <a:pt x="83022" y="63102"/>
                  </a:lnTo>
                  <a:lnTo>
                    <a:pt x="84594" y="59616"/>
                  </a:lnTo>
                  <a:lnTo>
                    <a:pt x="84472" y="53782"/>
                  </a:lnTo>
                  <a:lnTo>
                    <a:pt x="73122" y="28803"/>
                  </a:lnTo>
                  <a:lnTo>
                    <a:pt x="58235" y="15531"/>
                  </a:lnTo>
                  <a:lnTo>
                    <a:pt x="49352" y="10354"/>
                  </a:lnTo>
                  <a:lnTo>
                    <a:pt x="30123" y="7721"/>
                  </a:lnTo>
                  <a:lnTo>
                    <a:pt x="20082" y="8657"/>
                  </a:lnTo>
                  <a:lnTo>
                    <a:pt x="13388" y="11620"/>
                  </a:lnTo>
                  <a:lnTo>
                    <a:pt x="8926" y="1593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739355" y="1695088"/>
              <a:ext cx="42429" cy="54310"/>
            </a:xfrm>
            <a:custGeom>
              <a:avLst/>
              <a:gdLst/>
              <a:ahLst/>
              <a:cxnLst/>
              <a:rect l="0" t="0" r="0" b="0"/>
              <a:pathLst>
                <a:path w="42429" h="54310">
                  <a:moveTo>
                    <a:pt x="40790" y="0"/>
                  </a:moveTo>
                  <a:lnTo>
                    <a:pt x="16744" y="9575"/>
                  </a:lnTo>
                  <a:lnTo>
                    <a:pt x="2417" y="20243"/>
                  </a:lnTo>
                  <a:lnTo>
                    <a:pt x="0" y="26363"/>
                  </a:lnTo>
                  <a:lnTo>
                    <a:pt x="728" y="32783"/>
                  </a:lnTo>
                  <a:lnTo>
                    <a:pt x="3554" y="39403"/>
                  </a:lnTo>
                  <a:lnTo>
                    <a:pt x="16052" y="49878"/>
                  </a:lnTo>
                  <a:lnTo>
                    <a:pt x="24298" y="54309"/>
                  </a:lnTo>
                  <a:lnTo>
                    <a:pt x="30965" y="53753"/>
                  </a:lnTo>
                  <a:lnTo>
                    <a:pt x="36580" y="49873"/>
                  </a:lnTo>
                  <a:lnTo>
                    <a:pt x="41492" y="43777"/>
                  </a:lnTo>
                  <a:lnTo>
                    <a:pt x="42428" y="37373"/>
                  </a:lnTo>
                  <a:lnTo>
                    <a:pt x="37228" y="24019"/>
                  </a:lnTo>
                  <a:lnTo>
                    <a:pt x="32567" y="19522"/>
                  </a:lnTo>
                  <a:lnTo>
                    <a:pt x="9204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6" name="Freeform 35"/>
          <p:cNvSpPr/>
          <p:nvPr/>
        </p:nvSpPr>
        <p:spPr>
          <a:xfrm>
            <a:off x="7694941" y="2145040"/>
            <a:ext cx="54034" cy="45547"/>
          </a:xfrm>
          <a:custGeom>
            <a:avLst/>
            <a:gdLst/>
            <a:ahLst/>
            <a:cxnLst/>
            <a:rect l="0" t="0" r="0" b="0"/>
            <a:pathLst>
              <a:path w="54034" h="45547">
                <a:moveTo>
                  <a:pt x="54033" y="13302"/>
                </a:moveTo>
                <a:lnTo>
                  <a:pt x="42854" y="2123"/>
                </a:lnTo>
                <a:lnTo>
                  <a:pt x="36052" y="0"/>
                </a:lnTo>
                <a:lnTo>
                  <a:pt x="19135" y="761"/>
                </a:lnTo>
                <a:lnTo>
                  <a:pt x="12050" y="4941"/>
                </a:lnTo>
                <a:lnTo>
                  <a:pt x="1059" y="18944"/>
                </a:lnTo>
                <a:lnTo>
                  <a:pt x="0" y="26422"/>
                </a:lnTo>
                <a:lnTo>
                  <a:pt x="5062" y="40970"/>
                </a:lnTo>
                <a:lnTo>
                  <a:pt x="10857" y="44615"/>
                </a:lnTo>
                <a:lnTo>
                  <a:pt x="26655" y="45546"/>
                </a:lnTo>
                <a:lnTo>
                  <a:pt x="33442" y="41817"/>
                </a:lnTo>
                <a:lnTo>
                  <a:pt x="44101" y="28315"/>
                </a:lnTo>
                <a:lnTo>
                  <a:pt x="43902" y="22141"/>
                </a:lnTo>
                <a:lnTo>
                  <a:pt x="40260" y="16855"/>
                </a:lnTo>
                <a:lnTo>
                  <a:pt x="22447" y="277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Freeform 36"/>
          <p:cNvSpPr/>
          <p:nvPr/>
        </p:nvSpPr>
        <p:spPr>
          <a:xfrm>
            <a:off x="8974309" y="2280483"/>
            <a:ext cx="42719" cy="23795"/>
          </a:xfrm>
          <a:custGeom>
            <a:avLst/>
            <a:gdLst/>
            <a:ahLst/>
            <a:cxnLst/>
            <a:rect l="0" t="0" r="0" b="0"/>
            <a:pathLst>
              <a:path w="42719" h="23795">
                <a:moveTo>
                  <a:pt x="17028" y="14729"/>
                </a:moveTo>
                <a:lnTo>
                  <a:pt x="260" y="20318"/>
                </a:lnTo>
                <a:lnTo>
                  <a:pt x="0" y="21965"/>
                </a:lnTo>
                <a:lnTo>
                  <a:pt x="12189" y="23794"/>
                </a:lnTo>
                <a:lnTo>
                  <a:pt x="30085" y="18368"/>
                </a:lnTo>
                <a:lnTo>
                  <a:pt x="39771" y="13645"/>
                </a:lnTo>
                <a:lnTo>
                  <a:pt x="42718" y="9327"/>
                </a:lnTo>
                <a:lnTo>
                  <a:pt x="41174" y="5279"/>
                </a:lnTo>
                <a:lnTo>
                  <a:pt x="36634" y="1410"/>
                </a:lnTo>
                <a:lnTo>
                  <a:pt x="31268" y="0"/>
                </a:lnTo>
                <a:lnTo>
                  <a:pt x="6499" y="420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4" name="Group 43"/>
          <p:cNvGrpSpPr/>
          <p:nvPr/>
        </p:nvGrpSpPr>
        <p:grpSpPr>
          <a:xfrm>
            <a:off x="7833202" y="1273948"/>
            <a:ext cx="1434930" cy="668535"/>
            <a:chOff x="7833202" y="1273948"/>
            <a:chExt cx="1434930" cy="668535"/>
          </a:xfrm>
        </p:grpSpPr>
        <p:sp>
          <p:nvSpPr>
            <p:cNvPr id="38" name="Freeform 37"/>
            <p:cNvSpPr/>
            <p:nvPr/>
          </p:nvSpPr>
          <p:spPr>
            <a:xfrm>
              <a:off x="7833202" y="1536221"/>
              <a:ext cx="94757" cy="43054"/>
            </a:xfrm>
            <a:custGeom>
              <a:avLst/>
              <a:gdLst/>
              <a:ahLst/>
              <a:cxnLst/>
              <a:rect l="0" t="0" r="0" b="0"/>
              <a:pathLst>
                <a:path w="94757" h="43054">
                  <a:moveTo>
                    <a:pt x="94756" y="43053"/>
                  </a:moveTo>
                  <a:lnTo>
                    <a:pt x="83578" y="31875"/>
                  </a:lnTo>
                  <a:lnTo>
                    <a:pt x="76775" y="29752"/>
                  </a:lnTo>
                  <a:lnTo>
                    <a:pt x="59858" y="30513"/>
                  </a:lnTo>
                  <a:lnTo>
                    <a:pt x="56283" y="28844"/>
                  </a:lnTo>
                  <a:lnTo>
                    <a:pt x="56239" y="25391"/>
                  </a:lnTo>
                  <a:lnTo>
                    <a:pt x="58550" y="20750"/>
                  </a:lnTo>
                  <a:lnTo>
                    <a:pt x="57750" y="15316"/>
                  </a:lnTo>
                  <a:lnTo>
                    <a:pt x="50623" y="3040"/>
                  </a:lnTo>
                  <a:lnTo>
                    <a:pt x="44277" y="0"/>
                  </a:lnTo>
                  <a:lnTo>
                    <a:pt x="0" y="9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500095" y="1831409"/>
              <a:ext cx="38517" cy="21607"/>
            </a:xfrm>
            <a:custGeom>
              <a:avLst/>
              <a:gdLst/>
              <a:ahLst/>
              <a:cxnLst/>
              <a:rect l="0" t="0" r="0" b="0"/>
              <a:pathLst>
                <a:path w="38517" h="21607">
                  <a:moveTo>
                    <a:pt x="38516" y="21606"/>
                  </a:moveTo>
                  <a:lnTo>
                    <a:pt x="27337" y="4838"/>
                  </a:lnTo>
                  <a:lnTo>
                    <a:pt x="20536" y="1069"/>
                  </a:lnTo>
                  <a:lnTo>
                    <a:pt x="3619" y="0"/>
                  </a:lnTo>
                  <a:lnTo>
                    <a:pt x="43" y="2523"/>
                  </a:lnTo>
                  <a:lnTo>
                    <a:pt x="0" y="6544"/>
                  </a:lnTo>
                  <a:lnTo>
                    <a:pt x="2310" y="11565"/>
                  </a:lnTo>
                  <a:lnTo>
                    <a:pt x="5020" y="13742"/>
                  </a:lnTo>
                  <a:lnTo>
                    <a:pt x="7997" y="14024"/>
                  </a:lnTo>
                  <a:lnTo>
                    <a:pt x="17459" y="110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258570" y="1273948"/>
              <a:ext cx="48415" cy="66851"/>
            </a:xfrm>
            <a:custGeom>
              <a:avLst/>
              <a:gdLst/>
              <a:ahLst/>
              <a:cxnLst/>
              <a:rect l="0" t="0" r="0" b="0"/>
              <a:pathLst>
                <a:path w="48415" h="66851">
                  <a:moveTo>
                    <a:pt x="48414" y="0"/>
                  </a:moveTo>
                  <a:lnTo>
                    <a:pt x="24368" y="9575"/>
                  </a:lnTo>
                  <a:lnTo>
                    <a:pt x="10041" y="20243"/>
                  </a:lnTo>
                  <a:lnTo>
                    <a:pt x="2114" y="39023"/>
                  </a:lnTo>
                  <a:lnTo>
                    <a:pt x="0" y="50581"/>
                  </a:lnTo>
                  <a:lnTo>
                    <a:pt x="3270" y="58287"/>
                  </a:lnTo>
                  <a:lnTo>
                    <a:pt x="10129" y="63425"/>
                  </a:lnTo>
                  <a:lnTo>
                    <a:pt x="19382" y="66850"/>
                  </a:lnTo>
                  <a:lnTo>
                    <a:pt x="26719" y="65623"/>
                  </a:lnTo>
                  <a:lnTo>
                    <a:pt x="32781" y="61296"/>
                  </a:lnTo>
                  <a:lnTo>
                    <a:pt x="40296" y="50639"/>
                  </a:lnTo>
                  <a:lnTo>
                    <a:pt x="40662" y="47797"/>
                  </a:lnTo>
                  <a:lnTo>
                    <a:pt x="37886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887238" y="1452932"/>
              <a:ext cx="61986" cy="61262"/>
            </a:xfrm>
            <a:custGeom>
              <a:avLst/>
              <a:gdLst/>
              <a:ahLst/>
              <a:cxnLst/>
              <a:rect l="0" t="0" r="0" b="0"/>
              <a:pathLst>
                <a:path w="61986" h="61262">
                  <a:moveTo>
                    <a:pt x="61985" y="0"/>
                  </a:moveTo>
                  <a:lnTo>
                    <a:pt x="19293" y="14573"/>
                  </a:lnTo>
                  <a:lnTo>
                    <a:pt x="8957" y="20244"/>
                  </a:lnTo>
                  <a:lnTo>
                    <a:pt x="3237" y="28704"/>
                  </a:lnTo>
                  <a:lnTo>
                    <a:pt x="0" y="50582"/>
                  </a:lnTo>
                  <a:lnTo>
                    <a:pt x="4283" y="57118"/>
                  </a:lnTo>
                  <a:lnTo>
                    <a:pt x="11818" y="60306"/>
                  </a:lnTo>
                  <a:lnTo>
                    <a:pt x="21522" y="61261"/>
                  </a:lnTo>
                  <a:lnTo>
                    <a:pt x="30330" y="58388"/>
                  </a:lnTo>
                  <a:lnTo>
                    <a:pt x="46356" y="45837"/>
                  </a:lnTo>
                  <a:lnTo>
                    <a:pt x="49226" y="38747"/>
                  </a:lnTo>
                  <a:lnTo>
                    <a:pt x="48800" y="31681"/>
                  </a:lnTo>
                  <a:lnTo>
                    <a:pt x="46176" y="24630"/>
                  </a:lnTo>
                  <a:lnTo>
                    <a:pt x="37021" y="13676"/>
                  </a:lnTo>
                  <a:lnTo>
                    <a:pt x="198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9188325" y="1810901"/>
              <a:ext cx="79807" cy="131582"/>
            </a:xfrm>
            <a:custGeom>
              <a:avLst/>
              <a:gdLst/>
              <a:ahLst/>
              <a:cxnLst/>
              <a:rect l="0" t="0" r="0" b="0"/>
              <a:pathLst>
                <a:path w="79807" h="131582">
                  <a:moveTo>
                    <a:pt x="45167" y="0"/>
                  </a:moveTo>
                  <a:lnTo>
                    <a:pt x="22291" y="26386"/>
                  </a:lnTo>
                  <a:lnTo>
                    <a:pt x="228" y="88902"/>
                  </a:lnTo>
                  <a:lnTo>
                    <a:pt x="0" y="100212"/>
                  </a:lnTo>
                  <a:lnTo>
                    <a:pt x="5985" y="119018"/>
                  </a:lnTo>
                  <a:lnTo>
                    <a:pt x="13197" y="124969"/>
                  </a:lnTo>
                  <a:lnTo>
                    <a:pt x="33688" y="131581"/>
                  </a:lnTo>
                  <a:lnTo>
                    <a:pt x="43363" y="131005"/>
                  </a:lnTo>
                  <a:lnTo>
                    <a:pt x="60353" y="124125"/>
                  </a:lnTo>
                  <a:lnTo>
                    <a:pt x="72583" y="110149"/>
                  </a:lnTo>
                  <a:lnTo>
                    <a:pt x="77483" y="101509"/>
                  </a:lnTo>
                  <a:lnTo>
                    <a:pt x="79806" y="82550"/>
                  </a:lnTo>
                  <a:lnTo>
                    <a:pt x="78789" y="72581"/>
                  </a:lnTo>
                  <a:lnTo>
                    <a:pt x="74601" y="64765"/>
                  </a:lnTo>
                  <a:lnTo>
                    <a:pt x="60588" y="52961"/>
                  </a:lnTo>
                  <a:lnTo>
                    <a:pt x="53108" y="51685"/>
                  </a:lnTo>
                  <a:lnTo>
                    <a:pt x="45781" y="53174"/>
                  </a:lnTo>
                  <a:lnTo>
                    <a:pt x="34912" y="57558"/>
                  </a:lnTo>
                  <a:lnTo>
                    <a:pt x="33651" y="57090"/>
                  </a:lnTo>
                  <a:lnTo>
                    <a:pt x="34639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279844" y="1705616"/>
              <a:ext cx="58727" cy="23720"/>
            </a:xfrm>
            <a:custGeom>
              <a:avLst/>
              <a:gdLst/>
              <a:ahLst/>
              <a:cxnLst/>
              <a:rect l="0" t="0" r="0" b="0"/>
              <a:pathLst>
                <a:path w="58727" h="23720">
                  <a:moveTo>
                    <a:pt x="58726" y="0"/>
                  </a:moveTo>
                  <a:lnTo>
                    <a:pt x="20207" y="2340"/>
                  </a:lnTo>
                  <a:lnTo>
                    <a:pt x="2222" y="11179"/>
                  </a:lnTo>
                  <a:lnTo>
                    <a:pt x="0" y="15641"/>
                  </a:lnTo>
                  <a:lnTo>
                    <a:pt x="2028" y="19786"/>
                  </a:lnTo>
                  <a:lnTo>
                    <a:pt x="6888" y="23719"/>
                  </a:lnTo>
                  <a:lnTo>
                    <a:pt x="8960" y="21662"/>
                  </a:lnTo>
                  <a:lnTo>
                    <a:pt x="8626" y="3429"/>
                  </a:lnTo>
                  <a:lnTo>
                    <a:pt x="10118" y="3456"/>
                  </a:lnTo>
                  <a:lnTo>
                    <a:pt x="16612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7738446" y="821222"/>
            <a:ext cx="1347648" cy="163824"/>
            <a:chOff x="7738446" y="821222"/>
            <a:chExt cx="1347648" cy="163824"/>
          </a:xfrm>
        </p:grpSpPr>
        <p:sp>
          <p:nvSpPr>
            <p:cNvPr id="45" name="Freeform 44"/>
            <p:cNvSpPr/>
            <p:nvPr/>
          </p:nvSpPr>
          <p:spPr>
            <a:xfrm>
              <a:off x="7738446" y="915979"/>
              <a:ext cx="94757" cy="69067"/>
            </a:xfrm>
            <a:custGeom>
              <a:avLst/>
              <a:gdLst/>
              <a:ahLst/>
              <a:cxnLst/>
              <a:rect l="0" t="0" r="0" b="0"/>
              <a:pathLst>
                <a:path w="94757" h="69067">
                  <a:moveTo>
                    <a:pt x="94756" y="0"/>
                  </a:moveTo>
                  <a:lnTo>
                    <a:pt x="72399" y="0"/>
                  </a:lnTo>
                  <a:lnTo>
                    <a:pt x="41728" y="11178"/>
                  </a:lnTo>
                  <a:lnTo>
                    <a:pt x="16003" y="34897"/>
                  </a:lnTo>
                  <a:lnTo>
                    <a:pt x="11839" y="44322"/>
                  </a:lnTo>
                  <a:lnTo>
                    <a:pt x="10330" y="64152"/>
                  </a:lnTo>
                  <a:lnTo>
                    <a:pt x="13906" y="68504"/>
                  </a:lnTo>
                  <a:lnTo>
                    <a:pt x="19799" y="69066"/>
                  </a:lnTo>
                  <a:lnTo>
                    <a:pt x="27237" y="67101"/>
                  </a:lnTo>
                  <a:lnTo>
                    <a:pt x="33366" y="62281"/>
                  </a:lnTo>
                  <a:lnTo>
                    <a:pt x="43295" y="47568"/>
                  </a:lnTo>
                  <a:lnTo>
                    <a:pt x="42901" y="39901"/>
                  </a:lnTo>
                  <a:lnTo>
                    <a:pt x="33105" y="25142"/>
                  </a:lnTo>
                  <a:lnTo>
                    <a:pt x="20172" y="1702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507026" y="821222"/>
              <a:ext cx="31586" cy="41573"/>
            </a:xfrm>
            <a:custGeom>
              <a:avLst/>
              <a:gdLst/>
              <a:ahLst/>
              <a:cxnLst/>
              <a:rect l="0" t="0" r="0" b="0"/>
              <a:pathLst>
                <a:path w="31586" h="41573">
                  <a:moveTo>
                    <a:pt x="31585" y="21057"/>
                  </a:moveTo>
                  <a:lnTo>
                    <a:pt x="9228" y="26646"/>
                  </a:lnTo>
                  <a:lnTo>
                    <a:pt x="6152" y="30633"/>
                  </a:lnTo>
                  <a:lnTo>
                    <a:pt x="7611" y="35630"/>
                  </a:lnTo>
                  <a:lnTo>
                    <a:pt x="12093" y="41301"/>
                  </a:lnTo>
                  <a:lnTo>
                    <a:pt x="16251" y="41572"/>
                  </a:lnTo>
                  <a:lnTo>
                    <a:pt x="20192" y="38243"/>
                  </a:lnTo>
                  <a:lnTo>
                    <a:pt x="23989" y="32515"/>
                  </a:lnTo>
                  <a:lnTo>
                    <a:pt x="24181" y="26356"/>
                  </a:lnTo>
                  <a:lnTo>
                    <a:pt x="18156" y="13274"/>
                  </a:lnTo>
                  <a:lnTo>
                    <a:pt x="10799" y="590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9033119" y="852808"/>
              <a:ext cx="52975" cy="42053"/>
            </a:xfrm>
            <a:custGeom>
              <a:avLst/>
              <a:gdLst/>
              <a:ahLst/>
              <a:cxnLst/>
              <a:rect l="0" t="0" r="0" b="0"/>
              <a:pathLst>
                <a:path w="52975" h="42053">
                  <a:moveTo>
                    <a:pt x="52974" y="21057"/>
                  </a:moveTo>
                  <a:lnTo>
                    <a:pt x="41796" y="9878"/>
                  </a:lnTo>
                  <a:lnTo>
                    <a:pt x="34993" y="8925"/>
                  </a:lnTo>
                  <a:lnTo>
                    <a:pt x="18077" y="14105"/>
                  </a:lnTo>
                  <a:lnTo>
                    <a:pt x="5099" y="27326"/>
                  </a:lnTo>
                  <a:lnTo>
                    <a:pt x="0" y="35765"/>
                  </a:lnTo>
                  <a:lnTo>
                    <a:pt x="111" y="40221"/>
                  </a:lnTo>
                  <a:lnTo>
                    <a:pt x="3694" y="42022"/>
                  </a:lnTo>
                  <a:lnTo>
                    <a:pt x="9592" y="42052"/>
                  </a:lnTo>
                  <a:lnTo>
                    <a:pt x="14694" y="38563"/>
                  </a:lnTo>
                  <a:lnTo>
                    <a:pt x="23482" y="25328"/>
                  </a:lnTo>
                  <a:lnTo>
                    <a:pt x="25124" y="19225"/>
                  </a:lnTo>
                  <a:lnTo>
                    <a:pt x="25049" y="13986"/>
                  </a:lnTo>
                  <a:lnTo>
                    <a:pt x="2138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9" name="Freeform 48"/>
          <p:cNvSpPr/>
          <p:nvPr/>
        </p:nvSpPr>
        <p:spPr>
          <a:xfrm>
            <a:off x="8226569" y="2300151"/>
            <a:ext cx="90945" cy="67790"/>
          </a:xfrm>
          <a:custGeom>
            <a:avLst/>
            <a:gdLst/>
            <a:ahLst/>
            <a:cxnLst/>
            <a:rect l="0" t="0" r="0" b="0"/>
            <a:pathLst>
              <a:path w="90945" h="67790">
                <a:moveTo>
                  <a:pt x="90944" y="5590"/>
                </a:moveTo>
                <a:lnTo>
                  <a:pt x="74176" y="0"/>
                </a:lnTo>
                <a:lnTo>
                  <a:pt x="56585" y="3495"/>
                </a:lnTo>
                <a:lnTo>
                  <a:pt x="38238" y="14017"/>
                </a:lnTo>
                <a:lnTo>
                  <a:pt x="151" y="59342"/>
                </a:lnTo>
                <a:lnTo>
                  <a:pt x="0" y="64821"/>
                </a:lnTo>
                <a:lnTo>
                  <a:pt x="4578" y="67304"/>
                </a:lnTo>
                <a:lnTo>
                  <a:pt x="12310" y="67789"/>
                </a:lnTo>
                <a:lnTo>
                  <a:pt x="27140" y="62090"/>
                </a:lnTo>
                <a:lnTo>
                  <a:pt x="41530" y="50588"/>
                </a:lnTo>
                <a:lnTo>
                  <a:pt x="55723" y="33778"/>
                </a:lnTo>
                <a:lnTo>
                  <a:pt x="58105" y="25552"/>
                </a:lnTo>
                <a:lnTo>
                  <a:pt x="57353" y="17728"/>
                </a:lnTo>
                <a:lnTo>
                  <a:pt x="54512" y="10172"/>
                </a:lnTo>
                <a:lnTo>
                  <a:pt x="50278" y="7475"/>
                </a:lnTo>
                <a:lnTo>
                  <a:pt x="45116" y="8016"/>
                </a:lnTo>
                <a:lnTo>
                  <a:pt x="35481" y="13687"/>
                </a:lnTo>
                <a:lnTo>
                  <a:pt x="27773" y="2664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8" name="Group 67"/>
          <p:cNvGrpSpPr/>
          <p:nvPr/>
        </p:nvGrpSpPr>
        <p:grpSpPr>
          <a:xfrm>
            <a:off x="1368704" y="3234473"/>
            <a:ext cx="1374621" cy="735353"/>
            <a:chOff x="1368704" y="3234473"/>
            <a:chExt cx="1374621" cy="735353"/>
          </a:xfrm>
        </p:grpSpPr>
        <p:sp>
          <p:nvSpPr>
            <p:cNvPr id="50" name="Freeform 49"/>
            <p:cNvSpPr/>
            <p:nvPr/>
          </p:nvSpPr>
          <p:spPr>
            <a:xfrm>
              <a:off x="1568746" y="3284891"/>
              <a:ext cx="63172" cy="389555"/>
            </a:xfrm>
            <a:custGeom>
              <a:avLst/>
              <a:gdLst/>
              <a:ahLst/>
              <a:cxnLst/>
              <a:rect l="0" t="0" r="0" b="0"/>
              <a:pathLst>
                <a:path w="63172" h="389555">
                  <a:moveTo>
                    <a:pt x="0" y="0"/>
                  </a:moveTo>
                  <a:lnTo>
                    <a:pt x="2339" y="34792"/>
                  </a:lnTo>
                  <a:lnTo>
                    <a:pt x="15641" y="82578"/>
                  </a:lnTo>
                  <a:lnTo>
                    <a:pt x="23719" y="124829"/>
                  </a:lnTo>
                  <a:lnTo>
                    <a:pt x="28089" y="170903"/>
                  </a:lnTo>
                  <a:lnTo>
                    <a:pt x="33669" y="230402"/>
                  </a:lnTo>
                  <a:lnTo>
                    <a:pt x="46035" y="281948"/>
                  </a:lnTo>
                  <a:lnTo>
                    <a:pt x="56274" y="331934"/>
                  </a:lnTo>
                  <a:lnTo>
                    <a:pt x="63171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368704" y="3234473"/>
              <a:ext cx="350583" cy="250460"/>
            </a:xfrm>
            <a:custGeom>
              <a:avLst/>
              <a:gdLst/>
              <a:ahLst/>
              <a:cxnLst/>
              <a:rect l="0" t="0" r="0" b="0"/>
              <a:pathLst>
                <a:path w="350583" h="250460">
                  <a:moveTo>
                    <a:pt x="0" y="103060"/>
                  </a:moveTo>
                  <a:lnTo>
                    <a:pt x="9576" y="79014"/>
                  </a:lnTo>
                  <a:lnTo>
                    <a:pt x="20244" y="64687"/>
                  </a:lnTo>
                  <a:lnTo>
                    <a:pt x="78731" y="26059"/>
                  </a:lnTo>
                  <a:lnTo>
                    <a:pt x="135916" y="5284"/>
                  </a:lnTo>
                  <a:lnTo>
                    <a:pt x="173762" y="0"/>
                  </a:lnTo>
                  <a:lnTo>
                    <a:pt x="227303" y="6620"/>
                  </a:lnTo>
                  <a:lnTo>
                    <a:pt x="260762" y="17033"/>
                  </a:lnTo>
                  <a:lnTo>
                    <a:pt x="306622" y="53185"/>
                  </a:lnTo>
                  <a:lnTo>
                    <a:pt x="338121" y="93078"/>
                  </a:lnTo>
                  <a:lnTo>
                    <a:pt x="348368" y="113831"/>
                  </a:lnTo>
                  <a:lnTo>
                    <a:pt x="350582" y="137873"/>
                  </a:lnTo>
                  <a:lnTo>
                    <a:pt x="346497" y="162987"/>
                  </a:lnTo>
                  <a:lnTo>
                    <a:pt x="336883" y="185846"/>
                  </a:lnTo>
                  <a:lnTo>
                    <a:pt x="312727" y="212857"/>
                  </a:lnTo>
                  <a:lnTo>
                    <a:pt x="273123" y="234540"/>
                  </a:lnTo>
                  <a:lnTo>
                    <a:pt x="234625" y="246968"/>
                  </a:lnTo>
                  <a:lnTo>
                    <a:pt x="210570" y="2504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740785" y="3510929"/>
              <a:ext cx="125370" cy="103305"/>
            </a:xfrm>
            <a:custGeom>
              <a:avLst/>
              <a:gdLst/>
              <a:ahLst/>
              <a:cxnLst/>
              <a:rect l="0" t="0" r="0" b="0"/>
              <a:pathLst>
                <a:path w="125370" h="103305">
                  <a:moveTo>
                    <a:pt x="80645" y="5589"/>
                  </a:moveTo>
                  <a:lnTo>
                    <a:pt x="63877" y="0"/>
                  </a:lnTo>
                  <a:lnTo>
                    <a:pt x="31093" y="2113"/>
                  </a:lnTo>
                  <a:lnTo>
                    <a:pt x="21874" y="6781"/>
                  </a:lnTo>
                  <a:lnTo>
                    <a:pt x="8511" y="21326"/>
                  </a:lnTo>
                  <a:lnTo>
                    <a:pt x="1792" y="42609"/>
                  </a:lnTo>
                  <a:lnTo>
                    <a:pt x="0" y="54835"/>
                  </a:lnTo>
                  <a:lnTo>
                    <a:pt x="4248" y="74659"/>
                  </a:lnTo>
                  <a:lnTo>
                    <a:pt x="8657" y="83221"/>
                  </a:lnTo>
                  <a:lnTo>
                    <a:pt x="22914" y="95854"/>
                  </a:lnTo>
                  <a:lnTo>
                    <a:pt x="31629" y="100861"/>
                  </a:lnTo>
                  <a:lnTo>
                    <a:pt x="53791" y="103304"/>
                  </a:lnTo>
                  <a:lnTo>
                    <a:pt x="76898" y="99321"/>
                  </a:lnTo>
                  <a:lnTo>
                    <a:pt x="94967" y="89751"/>
                  </a:lnTo>
                  <a:lnTo>
                    <a:pt x="107677" y="74580"/>
                  </a:lnTo>
                  <a:lnTo>
                    <a:pt x="125369" y="36244"/>
                  </a:lnTo>
                  <a:lnTo>
                    <a:pt x="124499" y="29535"/>
                  </a:lnTo>
                  <a:lnTo>
                    <a:pt x="120409" y="25062"/>
                  </a:lnTo>
                  <a:lnTo>
                    <a:pt x="101702" y="161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930365" y="3474404"/>
              <a:ext cx="91745" cy="115814"/>
            </a:xfrm>
            <a:custGeom>
              <a:avLst/>
              <a:gdLst/>
              <a:ahLst/>
              <a:cxnLst/>
              <a:rect l="0" t="0" r="0" b="0"/>
              <a:pathLst>
                <a:path w="91745" h="115814">
                  <a:moveTo>
                    <a:pt x="80578" y="0"/>
                  </a:moveTo>
                  <a:lnTo>
                    <a:pt x="18320" y="19128"/>
                  </a:lnTo>
                  <a:lnTo>
                    <a:pt x="1825" y="30338"/>
                  </a:lnTo>
                  <a:lnTo>
                    <a:pt x="0" y="35433"/>
                  </a:lnTo>
                  <a:lnTo>
                    <a:pt x="2293" y="40000"/>
                  </a:lnTo>
                  <a:lnTo>
                    <a:pt x="7330" y="44214"/>
                  </a:lnTo>
                  <a:lnTo>
                    <a:pt x="25407" y="48896"/>
                  </a:lnTo>
                  <a:lnTo>
                    <a:pt x="69550" y="57492"/>
                  </a:lnTo>
                  <a:lnTo>
                    <a:pt x="77905" y="62894"/>
                  </a:lnTo>
                  <a:lnTo>
                    <a:pt x="90308" y="78256"/>
                  </a:lnTo>
                  <a:lnTo>
                    <a:pt x="91744" y="86096"/>
                  </a:lnTo>
                  <a:lnTo>
                    <a:pt x="90362" y="93662"/>
                  </a:lnTo>
                  <a:lnTo>
                    <a:pt x="87100" y="101046"/>
                  </a:lnTo>
                  <a:lnTo>
                    <a:pt x="80247" y="105968"/>
                  </a:lnTo>
                  <a:lnTo>
                    <a:pt x="38464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116227" y="3505989"/>
              <a:ext cx="1" cy="84229"/>
            </a:xfrm>
            <a:custGeom>
              <a:avLst/>
              <a:gdLst/>
              <a:ahLst/>
              <a:cxnLst/>
              <a:rect l="0" t="0" r="0" b="0"/>
              <a:pathLst>
                <a:path w="1" h="84229">
                  <a:moveTo>
                    <a:pt x="0" y="0"/>
                  </a:moveTo>
                  <a:lnTo>
                    <a:pt x="0" y="5861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084642" y="337964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255293" y="3337533"/>
              <a:ext cx="29391" cy="231628"/>
            </a:xfrm>
            <a:custGeom>
              <a:avLst/>
              <a:gdLst/>
              <a:ahLst/>
              <a:cxnLst/>
              <a:rect l="0" t="0" r="0" b="0"/>
              <a:pathLst>
                <a:path w="29391" h="231628">
                  <a:moveTo>
                    <a:pt x="8333" y="0"/>
                  </a:moveTo>
                  <a:lnTo>
                    <a:pt x="0" y="37478"/>
                  </a:lnTo>
                  <a:lnTo>
                    <a:pt x="3828" y="94491"/>
                  </a:lnTo>
                  <a:lnTo>
                    <a:pt x="12588" y="150440"/>
                  </a:lnTo>
                  <a:lnTo>
                    <a:pt x="24858" y="210738"/>
                  </a:lnTo>
                  <a:lnTo>
                    <a:pt x="29390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210984" y="3442818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67725" y="0"/>
                  </a:lnTo>
                  <a:lnTo>
                    <a:pt x="1215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389969" y="3453347"/>
              <a:ext cx="10529" cy="63172"/>
            </a:xfrm>
            <a:custGeom>
              <a:avLst/>
              <a:gdLst/>
              <a:ahLst/>
              <a:cxnLst/>
              <a:rect l="0" t="0" r="0" b="0"/>
              <a:pathLst>
                <a:path w="10529" h="63172">
                  <a:moveTo>
                    <a:pt x="10528" y="0"/>
                  </a:move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379440" y="335859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484725" y="3421761"/>
              <a:ext cx="94757" cy="121556"/>
            </a:xfrm>
            <a:custGeom>
              <a:avLst/>
              <a:gdLst/>
              <a:ahLst/>
              <a:cxnLst/>
              <a:rect l="0" t="0" r="0" b="0"/>
              <a:pathLst>
                <a:path w="94757" h="121556">
                  <a:moveTo>
                    <a:pt x="0" y="21057"/>
                  </a:moveTo>
                  <a:lnTo>
                    <a:pt x="28681" y="74932"/>
                  </a:lnTo>
                  <a:lnTo>
                    <a:pt x="60203" y="120916"/>
                  </a:lnTo>
                  <a:lnTo>
                    <a:pt x="64702" y="121555"/>
                  </a:lnTo>
                  <a:lnTo>
                    <a:pt x="67701" y="117302"/>
                  </a:lnTo>
                  <a:lnTo>
                    <a:pt x="84626" y="54044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628831" y="3377495"/>
              <a:ext cx="114494" cy="141950"/>
            </a:xfrm>
            <a:custGeom>
              <a:avLst/>
              <a:gdLst/>
              <a:ahLst/>
              <a:cxnLst/>
              <a:rect l="0" t="0" r="0" b="0"/>
              <a:pathLst>
                <a:path w="114494" h="141950">
                  <a:moveTo>
                    <a:pt x="34878" y="86380"/>
                  </a:moveTo>
                  <a:lnTo>
                    <a:pt x="87584" y="67252"/>
                  </a:lnTo>
                  <a:lnTo>
                    <a:pt x="103536" y="56042"/>
                  </a:lnTo>
                  <a:lnTo>
                    <a:pt x="112186" y="37022"/>
                  </a:lnTo>
                  <a:lnTo>
                    <a:pt x="114493" y="25399"/>
                  </a:lnTo>
                  <a:lnTo>
                    <a:pt x="111351" y="16480"/>
                  </a:lnTo>
                  <a:lnTo>
                    <a:pt x="104578" y="9364"/>
                  </a:lnTo>
                  <a:lnTo>
                    <a:pt x="95383" y="3451"/>
                  </a:lnTo>
                  <a:lnTo>
                    <a:pt x="75807" y="0"/>
                  </a:lnTo>
                  <a:lnTo>
                    <a:pt x="65674" y="717"/>
                  </a:lnTo>
                  <a:lnTo>
                    <a:pt x="48175" y="7754"/>
                  </a:lnTo>
                  <a:lnTo>
                    <a:pt x="17878" y="31335"/>
                  </a:lnTo>
                  <a:lnTo>
                    <a:pt x="2025" y="57202"/>
                  </a:lnTo>
                  <a:lnTo>
                    <a:pt x="0" y="80041"/>
                  </a:lnTo>
                  <a:lnTo>
                    <a:pt x="4169" y="103450"/>
                  </a:lnTo>
                  <a:lnTo>
                    <a:pt x="13821" y="121653"/>
                  </a:lnTo>
                  <a:lnTo>
                    <a:pt x="29029" y="134422"/>
                  </a:lnTo>
                  <a:lnTo>
                    <a:pt x="37998" y="139465"/>
                  </a:lnTo>
                  <a:lnTo>
                    <a:pt x="57322" y="141949"/>
                  </a:lnTo>
                  <a:lnTo>
                    <a:pt x="87521" y="1390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116227" y="3800787"/>
              <a:ext cx="21059" cy="168457"/>
            </a:xfrm>
            <a:custGeom>
              <a:avLst/>
              <a:gdLst/>
              <a:ahLst/>
              <a:cxnLst/>
              <a:rect l="0" t="0" r="0" b="0"/>
              <a:pathLst>
                <a:path w="21059" h="168457">
                  <a:moveTo>
                    <a:pt x="0" y="0"/>
                  </a:moveTo>
                  <a:lnTo>
                    <a:pt x="8334" y="54145"/>
                  </a:lnTo>
                  <a:lnTo>
                    <a:pt x="15685" y="109091"/>
                  </a:lnTo>
                  <a:lnTo>
                    <a:pt x="21058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000414" y="3748145"/>
              <a:ext cx="231628" cy="84229"/>
            </a:xfrm>
            <a:custGeom>
              <a:avLst/>
              <a:gdLst/>
              <a:ahLst/>
              <a:cxnLst/>
              <a:rect l="0" t="0" r="0" b="0"/>
              <a:pathLst>
                <a:path w="231628" h="84229">
                  <a:moveTo>
                    <a:pt x="231627" y="0"/>
                  </a:moveTo>
                  <a:lnTo>
                    <a:pt x="173010" y="5589"/>
                  </a:lnTo>
                  <a:lnTo>
                    <a:pt x="113294" y="29664"/>
                  </a:lnTo>
                  <a:lnTo>
                    <a:pt x="53697" y="56115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232041" y="3800787"/>
              <a:ext cx="42115" cy="169039"/>
            </a:xfrm>
            <a:custGeom>
              <a:avLst/>
              <a:gdLst/>
              <a:ahLst/>
              <a:cxnLst/>
              <a:rect l="0" t="0" r="0" b="0"/>
              <a:pathLst>
                <a:path w="42115" h="169039">
                  <a:moveTo>
                    <a:pt x="0" y="84228"/>
                  </a:moveTo>
                  <a:lnTo>
                    <a:pt x="17958" y="139273"/>
                  </a:lnTo>
                  <a:lnTo>
                    <a:pt x="25858" y="169038"/>
                  </a:lnTo>
                  <a:lnTo>
                    <a:pt x="25427" y="168844"/>
                  </a:lnTo>
                  <a:lnTo>
                    <a:pt x="6659" y="105539"/>
                  </a:lnTo>
                  <a:lnTo>
                    <a:pt x="1973" y="68186"/>
                  </a:lnTo>
                  <a:lnTo>
                    <a:pt x="7116" y="44343"/>
                  </a:lnTo>
                  <a:lnTo>
                    <a:pt x="17201" y="24387"/>
                  </a:lnTo>
                  <a:lnTo>
                    <a:pt x="421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333994" y="3790009"/>
              <a:ext cx="89638" cy="147650"/>
            </a:xfrm>
            <a:custGeom>
              <a:avLst/>
              <a:gdLst/>
              <a:ahLst/>
              <a:cxnLst/>
              <a:rect l="0" t="0" r="0" b="0"/>
              <a:pathLst>
                <a:path w="89638" h="147650">
                  <a:moveTo>
                    <a:pt x="34917" y="95006"/>
                  </a:moveTo>
                  <a:lnTo>
                    <a:pt x="58964" y="77025"/>
                  </a:lnTo>
                  <a:lnTo>
                    <a:pt x="79217" y="50684"/>
                  </a:lnTo>
                  <a:lnTo>
                    <a:pt x="88921" y="30854"/>
                  </a:lnTo>
                  <a:lnTo>
                    <a:pt x="89637" y="21822"/>
                  </a:lnTo>
                  <a:lnTo>
                    <a:pt x="84194" y="5548"/>
                  </a:lnTo>
                  <a:lnTo>
                    <a:pt x="78297" y="1442"/>
                  </a:lnTo>
                  <a:lnTo>
                    <a:pt x="62386" y="0"/>
                  </a:lnTo>
                  <a:lnTo>
                    <a:pt x="46736" y="6378"/>
                  </a:lnTo>
                  <a:lnTo>
                    <a:pt x="17625" y="29536"/>
                  </a:lnTo>
                  <a:lnTo>
                    <a:pt x="1978" y="55331"/>
                  </a:lnTo>
                  <a:lnTo>
                    <a:pt x="0" y="75033"/>
                  </a:lnTo>
                  <a:lnTo>
                    <a:pt x="4191" y="95488"/>
                  </a:lnTo>
                  <a:lnTo>
                    <a:pt x="19704" y="124395"/>
                  </a:lnTo>
                  <a:lnTo>
                    <a:pt x="45446" y="1476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464535" y="3804365"/>
              <a:ext cx="104419" cy="106084"/>
            </a:xfrm>
            <a:custGeom>
              <a:avLst/>
              <a:gdLst/>
              <a:ahLst/>
              <a:cxnLst/>
              <a:rect l="0" t="0" r="0" b="0"/>
              <a:pathLst>
                <a:path w="104419" h="106084">
                  <a:moveTo>
                    <a:pt x="20190" y="80650"/>
                  </a:moveTo>
                  <a:lnTo>
                    <a:pt x="20190" y="103007"/>
                  </a:lnTo>
                  <a:lnTo>
                    <a:pt x="17850" y="106083"/>
                  </a:lnTo>
                  <a:lnTo>
                    <a:pt x="13951" y="104625"/>
                  </a:lnTo>
                  <a:lnTo>
                    <a:pt x="9012" y="100143"/>
                  </a:lnTo>
                  <a:lnTo>
                    <a:pt x="3524" y="82684"/>
                  </a:lnTo>
                  <a:lnTo>
                    <a:pt x="0" y="33349"/>
                  </a:lnTo>
                  <a:lnTo>
                    <a:pt x="5758" y="12444"/>
                  </a:lnTo>
                  <a:lnTo>
                    <a:pt x="10568" y="3594"/>
                  </a:lnTo>
                  <a:lnTo>
                    <a:pt x="16115" y="34"/>
                  </a:lnTo>
                  <a:lnTo>
                    <a:pt x="22153" y="0"/>
                  </a:lnTo>
                  <a:lnTo>
                    <a:pt x="35100" y="6201"/>
                  </a:lnTo>
                  <a:lnTo>
                    <a:pt x="55544" y="24016"/>
                  </a:lnTo>
                  <a:lnTo>
                    <a:pt x="98194" y="82202"/>
                  </a:lnTo>
                  <a:lnTo>
                    <a:pt x="104418" y="911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608383" y="3648849"/>
              <a:ext cx="76384" cy="255638"/>
            </a:xfrm>
            <a:custGeom>
              <a:avLst/>
              <a:gdLst/>
              <a:ahLst/>
              <a:cxnLst/>
              <a:rect l="0" t="0" r="0" b="0"/>
              <a:pathLst>
                <a:path w="76384" h="255638">
                  <a:moveTo>
                    <a:pt x="65855" y="172995"/>
                  </a:moveTo>
                  <a:lnTo>
                    <a:pt x="49087" y="161817"/>
                  </a:lnTo>
                  <a:lnTo>
                    <a:pt x="31496" y="159448"/>
                  </a:lnTo>
                  <a:lnTo>
                    <a:pt x="21892" y="160454"/>
                  </a:lnTo>
                  <a:lnTo>
                    <a:pt x="14320" y="164635"/>
                  </a:lnTo>
                  <a:lnTo>
                    <a:pt x="2786" y="178638"/>
                  </a:lnTo>
                  <a:lnTo>
                    <a:pt x="0" y="199680"/>
                  </a:lnTo>
                  <a:lnTo>
                    <a:pt x="3831" y="223459"/>
                  </a:lnTo>
                  <a:lnTo>
                    <a:pt x="13332" y="245727"/>
                  </a:lnTo>
                  <a:lnTo>
                    <a:pt x="20311" y="251898"/>
                  </a:lnTo>
                  <a:lnTo>
                    <a:pt x="28473" y="254843"/>
                  </a:lnTo>
                  <a:lnTo>
                    <a:pt x="37424" y="255637"/>
                  </a:lnTo>
                  <a:lnTo>
                    <a:pt x="44562" y="252656"/>
                  </a:lnTo>
                  <a:lnTo>
                    <a:pt x="55611" y="239986"/>
                  </a:lnTo>
                  <a:lnTo>
                    <a:pt x="68409" y="207532"/>
                  </a:lnTo>
                  <a:lnTo>
                    <a:pt x="74808" y="154644"/>
                  </a:lnTo>
                  <a:lnTo>
                    <a:pt x="76072" y="99137"/>
                  </a:lnTo>
                  <a:lnTo>
                    <a:pt x="76322" y="43112"/>
                  </a:lnTo>
                  <a:lnTo>
                    <a:pt x="70117" y="18173"/>
                  </a:lnTo>
                  <a:lnTo>
                    <a:pt x="65187" y="6610"/>
                  </a:lnTo>
                  <a:lnTo>
                    <a:pt x="59560" y="1240"/>
                  </a:lnTo>
                  <a:lnTo>
                    <a:pt x="53470" y="0"/>
                  </a:lnTo>
                  <a:lnTo>
                    <a:pt x="47070" y="1513"/>
                  </a:lnTo>
                  <a:lnTo>
                    <a:pt x="43973" y="8371"/>
                  </a:lnTo>
                  <a:lnTo>
                    <a:pt x="44288" y="58285"/>
                  </a:lnTo>
                  <a:lnTo>
                    <a:pt x="53136" y="120281"/>
                  </a:lnTo>
                  <a:lnTo>
                    <a:pt x="69538" y="181897"/>
                  </a:lnTo>
                  <a:lnTo>
                    <a:pt x="76383" y="2256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4871002" y="3053264"/>
            <a:ext cx="1246815" cy="842281"/>
            <a:chOff x="4871002" y="3053264"/>
            <a:chExt cx="1246815" cy="842281"/>
          </a:xfrm>
        </p:grpSpPr>
        <p:sp>
          <p:nvSpPr>
            <p:cNvPr id="69" name="Freeform 68"/>
            <p:cNvSpPr/>
            <p:nvPr/>
          </p:nvSpPr>
          <p:spPr>
            <a:xfrm>
              <a:off x="4871002" y="3105906"/>
              <a:ext cx="223198" cy="315856"/>
            </a:xfrm>
            <a:custGeom>
              <a:avLst/>
              <a:gdLst/>
              <a:ahLst/>
              <a:cxnLst/>
              <a:rect l="0" t="0" r="0" b="0"/>
              <a:pathLst>
                <a:path w="223198" h="315856">
                  <a:moveTo>
                    <a:pt x="24749" y="315855"/>
                  </a:moveTo>
                  <a:lnTo>
                    <a:pt x="24749" y="257239"/>
                  </a:lnTo>
                  <a:lnTo>
                    <a:pt x="24749" y="195829"/>
                  </a:lnTo>
                  <a:lnTo>
                    <a:pt x="21629" y="137425"/>
                  </a:lnTo>
                  <a:lnTo>
                    <a:pt x="10095" y="80828"/>
                  </a:lnTo>
                  <a:lnTo>
                    <a:pt x="0" y="44226"/>
                  </a:lnTo>
                  <a:lnTo>
                    <a:pt x="1230" y="37673"/>
                  </a:lnTo>
                  <a:lnTo>
                    <a:pt x="5560" y="34474"/>
                  </a:lnTo>
                  <a:lnTo>
                    <a:pt x="11957" y="33511"/>
                  </a:lnTo>
                  <a:lnTo>
                    <a:pt x="25303" y="38681"/>
                  </a:lnTo>
                  <a:lnTo>
                    <a:pt x="32137" y="43335"/>
                  </a:lnTo>
                  <a:lnTo>
                    <a:pt x="59917" y="84426"/>
                  </a:lnTo>
                  <a:lnTo>
                    <a:pt x="94949" y="140219"/>
                  </a:lnTo>
                  <a:lnTo>
                    <a:pt x="130035" y="195168"/>
                  </a:lnTo>
                  <a:lnTo>
                    <a:pt x="158110" y="227155"/>
                  </a:lnTo>
                  <a:lnTo>
                    <a:pt x="184756" y="243300"/>
                  </a:lnTo>
                  <a:lnTo>
                    <a:pt x="192252" y="241749"/>
                  </a:lnTo>
                  <a:lnTo>
                    <a:pt x="198419" y="236035"/>
                  </a:lnTo>
                  <a:lnTo>
                    <a:pt x="216721" y="198833"/>
                  </a:lnTo>
                  <a:lnTo>
                    <a:pt x="223197" y="140878"/>
                  </a:lnTo>
                  <a:lnTo>
                    <a:pt x="221356" y="79344"/>
                  </a:lnTo>
                  <a:lnTo>
                    <a:pt x="215196" y="18075"/>
                  </a:lnTo>
                  <a:lnTo>
                    <a:pt x="21426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155906" y="3213102"/>
              <a:ext cx="60538" cy="124432"/>
            </a:xfrm>
            <a:custGeom>
              <a:avLst/>
              <a:gdLst/>
              <a:ahLst/>
              <a:cxnLst/>
              <a:rect l="0" t="0" r="0" b="0"/>
              <a:pathLst>
                <a:path w="60538" h="124432">
                  <a:moveTo>
                    <a:pt x="3057" y="61260"/>
                  </a:moveTo>
                  <a:lnTo>
                    <a:pt x="47020" y="41017"/>
                  </a:lnTo>
                  <a:lnTo>
                    <a:pt x="53423" y="32557"/>
                  </a:lnTo>
                  <a:lnTo>
                    <a:pt x="60537" y="10679"/>
                  </a:lnTo>
                  <a:lnTo>
                    <a:pt x="57755" y="4143"/>
                  </a:lnTo>
                  <a:lnTo>
                    <a:pt x="51221" y="955"/>
                  </a:lnTo>
                  <a:lnTo>
                    <a:pt x="42185" y="0"/>
                  </a:lnTo>
                  <a:lnTo>
                    <a:pt x="25907" y="5178"/>
                  </a:lnTo>
                  <a:lnTo>
                    <a:pt x="18290" y="9834"/>
                  </a:lnTo>
                  <a:lnTo>
                    <a:pt x="6708" y="27486"/>
                  </a:lnTo>
                  <a:lnTo>
                    <a:pt x="0" y="49759"/>
                  </a:lnTo>
                  <a:lnTo>
                    <a:pt x="2801" y="82029"/>
                  </a:lnTo>
                  <a:lnTo>
                    <a:pt x="8013" y="103246"/>
                  </a:lnTo>
                  <a:lnTo>
                    <a:pt x="12210" y="110308"/>
                  </a:lnTo>
                  <a:lnTo>
                    <a:pt x="17348" y="115015"/>
                  </a:lnTo>
                  <a:lnTo>
                    <a:pt x="34643" y="1244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285306" y="3231537"/>
              <a:ext cx="140292" cy="263925"/>
            </a:xfrm>
            <a:custGeom>
              <a:avLst/>
              <a:gdLst/>
              <a:ahLst/>
              <a:cxnLst/>
              <a:rect l="0" t="0" r="0" b="0"/>
              <a:pathLst>
                <a:path w="140292" h="263925">
                  <a:moveTo>
                    <a:pt x="94756" y="42825"/>
                  </a:moveTo>
                  <a:lnTo>
                    <a:pt x="85180" y="18779"/>
                  </a:lnTo>
                  <a:lnTo>
                    <a:pt x="74512" y="4452"/>
                  </a:lnTo>
                  <a:lnTo>
                    <a:pt x="67222" y="865"/>
                  </a:lnTo>
                  <a:lnTo>
                    <a:pt x="49764" y="0"/>
                  </a:lnTo>
                  <a:lnTo>
                    <a:pt x="33425" y="6634"/>
                  </a:lnTo>
                  <a:lnTo>
                    <a:pt x="25793" y="11679"/>
                  </a:lnTo>
                  <a:lnTo>
                    <a:pt x="14193" y="26643"/>
                  </a:lnTo>
                  <a:lnTo>
                    <a:pt x="6308" y="46162"/>
                  </a:lnTo>
                  <a:lnTo>
                    <a:pt x="2803" y="70434"/>
                  </a:lnTo>
                  <a:lnTo>
                    <a:pt x="6548" y="78779"/>
                  </a:lnTo>
                  <a:lnTo>
                    <a:pt x="13724" y="84342"/>
                  </a:lnTo>
                  <a:lnTo>
                    <a:pt x="23187" y="88051"/>
                  </a:lnTo>
                  <a:lnTo>
                    <a:pt x="31836" y="88184"/>
                  </a:lnTo>
                  <a:lnTo>
                    <a:pt x="47684" y="82092"/>
                  </a:lnTo>
                  <a:lnTo>
                    <a:pt x="69760" y="65508"/>
                  </a:lnTo>
                  <a:lnTo>
                    <a:pt x="75752" y="64966"/>
                  </a:lnTo>
                  <a:lnTo>
                    <a:pt x="80917" y="68114"/>
                  </a:lnTo>
                  <a:lnTo>
                    <a:pt x="116446" y="120940"/>
                  </a:lnTo>
                  <a:lnTo>
                    <a:pt x="138425" y="167960"/>
                  </a:lnTo>
                  <a:lnTo>
                    <a:pt x="140291" y="189688"/>
                  </a:lnTo>
                  <a:lnTo>
                    <a:pt x="139150" y="200395"/>
                  </a:lnTo>
                  <a:lnTo>
                    <a:pt x="128525" y="218531"/>
                  </a:lnTo>
                  <a:lnTo>
                    <a:pt x="112104" y="233221"/>
                  </a:lnTo>
                  <a:lnTo>
                    <a:pt x="69847" y="252183"/>
                  </a:lnTo>
                  <a:lnTo>
                    <a:pt x="33563" y="260445"/>
                  </a:lnTo>
                  <a:lnTo>
                    <a:pt x="0" y="2639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450439" y="3208247"/>
              <a:ext cx="140194" cy="108463"/>
            </a:xfrm>
            <a:custGeom>
              <a:avLst/>
              <a:gdLst/>
              <a:ahLst/>
              <a:cxnLst/>
              <a:rect l="0" t="0" r="0" b="0"/>
              <a:pathLst>
                <a:path w="140194" h="108463">
                  <a:moveTo>
                    <a:pt x="98079" y="24001"/>
                  </a:moveTo>
                  <a:lnTo>
                    <a:pt x="80098" y="8360"/>
                  </a:lnTo>
                  <a:lnTo>
                    <a:pt x="63181" y="282"/>
                  </a:lnTo>
                  <a:lnTo>
                    <a:pt x="54927" y="0"/>
                  </a:lnTo>
                  <a:lnTo>
                    <a:pt x="39516" y="5925"/>
                  </a:lnTo>
                  <a:lnTo>
                    <a:pt x="17686" y="22415"/>
                  </a:lnTo>
                  <a:lnTo>
                    <a:pt x="1989" y="47708"/>
                  </a:lnTo>
                  <a:lnTo>
                    <a:pt x="0" y="67293"/>
                  </a:lnTo>
                  <a:lnTo>
                    <a:pt x="4186" y="86526"/>
                  </a:lnTo>
                  <a:lnTo>
                    <a:pt x="13844" y="102873"/>
                  </a:lnTo>
                  <a:lnTo>
                    <a:pt x="20866" y="106998"/>
                  </a:lnTo>
                  <a:lnTo>
                    <a:pt x="38025" y="108462"/>
                  </a:lnTo>
                  <a:lnTo>
                    <a:pt x="45175" y="104875"/>
                  </a:lnTo>
                  <a:lnTo>
                    <a:pt x="56239" y="91531"/>
                  </a:lnTo>
                  <a:lnTo>
                    <a:pt x="69044" y="64287"/>
                  </a:lnTo>
                  <a:lnTo>
                    <a:pt x="74043" y="60217"/>
                  </a:lnTo>
                  <a:lnTo>
                    <a:pt x="79715" y="59843"/>
                  </a:lnTo>
                  <a:lnTo>
                    <a:pt x="92257" y="65667"/>
                  </a:lnTo>
                  <a:lnTo>
                    <a:pt x="112472" y="79761"/>
                  </a:lnTo>
                  <a:lnTo>
                    <a:pt x="140193" y="871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590632" y="329541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601160" y="3053264"/>
              <a:ext cx="63172" cy="210571"/>
            </a:xfrm>
            <a:custGeom>
              <a:avLst/>
              <a:gdLst/>
              <a:ahLst/>
              <a:cxnLst/>
              <a:rect l="0" t="0" r="0" b="0"/>
              <a:pathLst>
                <a:path w="63172" h="210571">
                  <a:moveTo>
                    <a:pt x="0" y="0"/>
                  </a:moveTo>
                  <a:lnTo>
                    <a:pt x="17959" y="62280"/>
                  </a:lnTo>
                  <a:lnTo>
                    <a:pt x="31667" y="116330"/>
                  </a:lnTo>
                  <a:lnTo>
                    <a:pt x="49144" y="176496"/>
                  </a:lnTo>
                  <a:lnTo>
                    <a:pt x="63171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569575" y="3105906"/>
              <a:ext cx="168457" cy="52644"/>
            </a:xfrm>
            <a:custGeom>
              <a:avLst/>
              <a:gdLst/>
              <a:ahLst/>
              <a:cxnLst/>
              <a:rect l="0" t="0" r="0" b="0"/>
              <a:pathLst>
                <a:path w="168457" h="52644">
                  <a:moveTo>
                    <a:pt x="168456" y="0"/>
                  </a:moveTo>
                  <a:lnTo>
                    <a:pt x="114581" y="17959"/>
                  </a:lnTo>
                  <a:lnTo>
                    <a:pt x="52534" y="3864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780145" y="3179606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11453" y="48931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769616" y="312696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853844" y="3148020"/>
              <a:ext cx="94758" cy="173874"/>
            </a:xfrm>
            <a:custGeom>
              <a:avLst/>
              <a:gdLst/>
              <a:ahLst/>
              <a:cxnLst/>
              <a:rect l="0" t="0" r="0" b="0"/>
              <a:pathLst>
                <a:path w="94758" h="173874">
                  <a:moveTo>
                    <a:pt x="0" y="42114"/>
                  </a:moveTo>
                  <a:lnTo>
                    <a:pt x="14655" y="104207"/>
                  </a:lnTo>
                  <a:lnTo>
                    <a:pt x="43120" y="157785"/>
                  </a:lnTo>
                  <a:lnTo>
                    <a:pt x="49804" y="168362"/>
                  </a:lnTo>
                  <a:lnTo>
                    <a:pt x="56599" y="173073"/>
                  </a:lnTo>
                  <a:lnTo>
                    <a:pt x="63470" y="173873"/>
                  </a:lnTo>
                  <a:lnTo>
                    <a:pt x="70389" y="172068"/>
                  </a:lnTo>
                  <a:lnTo>
                    <a:pt x="75002" y="166185"/>
                  </a:lnTo>
                  <a:lnTo>
                    <a:pt x="80128" y="147169"/>
                  </a:lnTo>
                  <a:lnTo>
                    <a:pt x="83418" y="89599"/>
                  </a:lnTo>
                  <a:lnTo>
                    <a:pt x="87187" y="35073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993455" y="3134288"/>
              <a:ext cx="124362" cy="182189"/>
            </a:xfrm>
            <a:custGeom>
              <a:avLst/>
              <a:gdLst/>
              <a:ahLst/>
              <a:cxnLst/>
              <a:rect l="0" t="0" r="0" b="0"/>
              <a:pathLst>
                <a:path w="124362" h="182189">
                  <a:moveTo>
                    <a:pt x="18317" y="87432"/>
                  </a:moveTo>
                  <a:lnTo>
                    <a:pt x="61008" y="84312"/>
                  </a:lnTo>
                  <a:lnTo>
                    <a:pt x="92187" y="72859"/>
                  </a:lnTo>
                  <a:lnTo>
                    <a:pt x="102659" y="67188"/>
                  </a:lnTo>
                  <a:lnTo>
                    <a:pt x="117413" y="51529"/>
                  </a:lnTo>
                  <a:lnTo>
                    <a:pt x="122986" y="42439"/>
                  </a:lnTo>
                  <a:lnTo>
                    <a:pt x="124361" y="34040"/>
                  </a:lnTo>
                  <a:lnTo>
                    <a:pt x="122938" y="26101"/>
                  </a:lnTo>
                  <a:lnTo>
                    <a:pt x="119650" y="18469"/>
                  </a:lnTo>
                  <a:lnTo>
                    <a:pt x="106637" y="6869"/>
                  </a:lnTo>
                  <a:lnTo>
                    <a:pt x="98254" y="2137"/>
                  </a:lnTo>
                  <a:lnTo>
                    <a:pt x="79581" y="0"/>
                  </a:lnTo>
                  <a:lnTo>
                    <a:pt x="60753" y="4120"/>
                  </a:lnTo>
                  <a:lnTo>
                    <a:pt x="29602" y="25828"/>
                  </a:lnTo>
                  <a:lnTo>
                    <a:pt x="16314" y="40165"/>
                  </a:lnTo>
                  <a:lnTo>
                    <a:pt x="6508" y="58236"/>
                  </a:lnTo>
                  <a:lnTo>
                    <a:pt x="0" y="93729"/>
                  </a:lnTo>
                  <a:lnTo>
                    <a:pt x="3661" y="128292"/>
                  </a:lnTo>
                  <a:lnTo>
                    <a:pt x="15313" y="146926"/>
                  </a:lnTo>
                  <a:lnTo>
                    <a:pt x="32189" y="161837"/>
                  </a:lnTo>
                  <a:lnTo>
                    <a:pt x="61422" y="175638"/>
                  </a:lnTo>
                  <a:lnTo>
                    <a:pt x="102545" y="1821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348477" y="3695502"/>
              <a:ext cx="73700" cy="200043"/>
            </a:xfrm>
            <a:custGeom>
              <a:avLst/>
              <a:gdLst/>
              <a:ahLst/>
              <a:cxnLst/>
              <a:rect l="0" t="0" r="0" b="0"/>
              <a:pathLst>
                <a:path w="73700" h="200043">
                  <a:moveTo>
                    <a:pt x="0" y="0"/>
                  </a:moveTo>
                  <a:lnTo>
                    <a:pt x="14654" y="53028"/>
                  </a:lnTo>
                  <a:lnTo>
                    <a:pt x="29367" y="103238"/>
                  </a:lnTo>
                  <a:lnTo>
                    <a:pt x="54704" y="166569"/>
                  </a:lnTo>
                  <a:lnTo>
                    <a:pt x="73699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148435" y="3590217"/>
              <a:ext cx="347441" cy="221100"/>
            </a:xfrm>
            <a:custGeom>
              <a:avLst/>
              <a:gdLst/>
              <a:ahLst/>
              <a:cxnLst/>
              <a:rect l="0" t="0" r="0" b="0"/>
              <a:pathLst>
                <a:path w="347441" h="221100">
                  <a:moveTo>
                    <a:pt x="347440" y="0"/>
                  </a:moveTo>
                  <a:lnTo>
                    <a:pt x="336262" y="16768"/>
                  </a:lnTo>
                  <a:lnTo>
                    <a:pt x="321415" y="28119"/>
                  </a:lnTo>
                  <a:lnTo>
                    <a:pt x="270747" y="58252"/>
                  </a:lnTo>
                  <a:lnTo>
                    <a:pt x="214831" y="89626"/>
                  </a:lnTo>
                  <a:lnTo>
                    <a:pt x="156149" y="121204"/>
                  </a:lnTo>
                  <a:lnTo>
                    <a:pt x="92818" y="163577"/>
                  </a:lnTo>
                  <a:lnTo>
                    <a:pt x="38739" y="194648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443233" y="3706031"/>
              <a:ext cx="83046" cy="153832"/>
            </a:xfrm>
            <a:custGeom>
              <a:avLst/>
              <a:gdLst/>
              <a:ahLst/>
              <a:cxnLst/>
              <a:rect l="0" t="0" r="0" b="0"/>
              <a:pathLst>
                <a:path w="83046" h="153832">
                  <a:moveTo>
                    <a:pt x="0" y="73699"/>
                  </a:moveTo>
                  <a:lnTo>
                    <a:pt x="59593" y="123198"/>
                  </a:lnTo>
                  <a:lnTo>
                    <a:pt x="83045" y="153537"/>
                  </a:lnTo>
                  <a:lnTo>
                    <a:pt x="82270" y="153831"/>
                  </a:lnTo>
                  <a:lnTo>
                    <a:pt x="75169" y="146748"/>
                  </a:lnTo>
                  <a:lnTo>
                    <a:pt x="44892" y="103812"/>
                  </a:lnTo>
                  <a:lnTo>
                    <a:pt x="35528" y="67674"/>
                  </a:lnTo>
                  <a:lnTo>
                    <a:pt x="38343" y="32919"/>
                  </a:lnTo>
                  <a:lnTo>
                    <a:pt x="43109" y="24286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562330" y="3722074"/>
              <a:ext cx="81657" cy="110300"/>
            </a:xfrm>
            <a:custGeom>
              <a:avLst/>
              <a:gdLst/>
              <a:ahLst/>
              <a:cxnLst/>
              <a:rect l="0" t="0" r="0" b="0"/>
              <a:pathLst>
                <a:path w="81657" h="110300">
                  <a:moveTo>
                    <a:pt x="38830" y="68185"/>
                  </a:moveTo>
                  <a:lnTo>
                    <a:pt x="77204" y="38876"/>
                  </a:lnTo>
                  <a:lnTo>
                    <a:pt x="80790" y="31098"/>
                  </a:lnTo>
                  <a:lnTo>
                    <a:pt x="81656" y="13098"/>
                  </a:lnTo>
                  <a:lnTo>
                    <a:pt x="76739" y="6893"/>
                  </a:lnTo>
                  <a:lnTo>
                    <a:pt x="58798" y="0"/>
                  </a:lnTo>
                  <a:lnTo>
                    <a:pt x="38346" y="3176"/>
                  </a:lnTo>
                  <a:lnTo>
                    <a:pt x="27979" y="7298"/>
                  </a:lnTo>
                  <a:lnTo>
                    <a:pt x="13340" y="21237"/>
                  </a:lnTo>
                  <a:lnTo>
                    <a:pt x="7799" y="29867"/>
                  </a:lnTo>
                  <a:lnTo>
                    <a:pt x="0" y="64370"/>
                  </a:lnTo>
                  <a:lnTo>
                    <a:pt x="2415" y="73831"/>
                  </a:lnTo>
                  <a:lnTo>
                    <a:pt x="7535" y="81307"/>
                  </a:lnTo>
                  <a:lnTo>
                    <a:pt x="22581" y="92734"/>
                  </a:lnTo>
                  <a:lnTo>
                    <a:pt x="59887" y="1102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664331" y="3712712"/>
              <a:ext cx="126343" cy="117471"/>
            </a:xfrm>
            <a:custGeom>
              <a:avLst/>
              <a:gdLst/>
              <a:ahLst/>
              <a:cxnLst/>
              <a:rect l="0" t="0" r="0" b="0"/>
              <a:pathLst>
                <a:path w="126343" h="117471">
                  <a:moveTo>
                    <a:pt x="0" y="45961"/>
                  </a:moveTo>
                  <a:lnTo>
                    <a:pt x="20244" y="89924"/>
                  </a:lnTo>
                  <a:lnTo>
                    <a:pt x="41477" y="117470"/>
                  </a:lnTo>
                  <a:lnTo>
                    <a:pt x="40520" y="117030"/>
                  </a:lnTo>
                  <a:lnTo>
                    <a:pt x="37542" y="114398"/>
                  </a:lnTo>
                  <a:lnTo>
                    <a:pt x="24357" y="83786"/>
                  </a:lnTo>
                  <a:lnTo>
                    <a:pt x="12581" y="20368"/>
                  </a:lnTo>
                  <a:lnTo>
                    <a:pt x="16576" y="11351"/>
                  </a:lnTo>
                  <a:lnTo>
                    <a:pt x="23919" y="5340"/>
                  </a:lnTo>
                  <a:lnTo>
                    <a:pt x="33494" y="1333"/>
                  </a:lnTo>
                  <a:lnTo>
                    <a:pt x="53491" y="0"/>
                  </a:lnTo>
                  <a:lnTo>
                    <a:pt x="72907" y="4477"/>
                  </a:lnTo>
                  <a:lnTo>
                    <a:pt x="89335" y="14266"/>
                  </a:lnTo>
                  <a:lnTo>
                    <a:pt x="111738" y="38519"/>
                  </a:lnTo>
                  <a:lnTo>
                    <a:pt x="126342" y="670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808510" y="3514670"/>
              <a:ext cx="87449" cy="261764"/>
            </a:xfrm>
            <a:custGeom>
              <a:avLst/>
              <a:gdLst/>
              <a:ahLst/>
              <a:cxnLst/>
              <a:rect l="0" t="0" r="0" b="0"/>
              <a:pathLst>
                <a:path w="87449" h="261764">
                  <a:moveTo>
                    <a:pt x="76920" y="191361"/>
                  </a:moveTo>
                  <a:lnTo>
                    <a:pt x="58939" y="175720"/>
                  </a:lnTo>
                  <a:lnTo>
                    <a:pt x="42022" y="167642"/>
                  </a:lnTo>
                  <a:lnTo>
                    <a:pt x="33768" y="167359"/>
                  </a:lnTo>
                  <a:lnTo>
                    <a:pt x="18357" y="173284"/>
                  </a:lnTo>
                  <a:lnTo>
                    <a:pt x="6828" y="186836"/>
                  </a:lnTo>
                  <a:lnTo>
                    <a:pt x="2116" y="195364"/>
                  </a:lnTo>
                  <a:lnTo>
                    <a:pt x="0" y="217316"/>
                  </a:lnTo>
                  <a:lnTo>
                    <a:pt x="1073" y="229721"/>
                  </a:lnTo>
                  <a:lnTo>
                    <a:pt x="11625" y="249744"/>
                  </a:lnTo>
                  <a:lnTo>
                    <a:pt x="19352" y="258359"/>
                  </a:lnTo>
                  <a:lnTo>
                    <a:pt x="28013" y="261763"/>
                  </a:lnTo>
                  <a:lnTo>
                    <a:pt x="37296" y="261692"/>
                  </a:lnTo>
                  <a:lnTo>
                    <a:pt x="46995" y="259305"/>
                  </a:lnTo>
                  <a:lnTo>
                    <a:pt x="54630" y="254204"/>
                  </a:lnTo>
                  <a:lnTo>
                    <a:pt x="66234" y="239178"/>
                  </a:lnTo>
                  <a:lnTo>
                    <a:pt x="73753" y="205399"/>
                  </a:lnTo>
                  <a:lnTo>
                    <a:pt x="75125" y="153233"/>
                  </a:lnTo>
                  <a:lnTo>
                    <a:pt x="62183" y="97129"/>
                  </a:lnTo>
                  <a:lnTo>
                    <a:pt x="47536" y="48528"/>
                  </a:lnTo>
                  <a:lnTo>
                    <a:pt x="22213" y="832"/>
                  </a:lnTo>
                  <a:lnTo>
                    <a:pt x="19392" y="0"/>
                  </a:lnTo>
                  <a:lnTo>
                    <a:pt x="16257" y="14675"/>
                  </a:lnTo>
                  <a:lnTo>
                    <a:pt x="25532" y="73655"/>
                  </a:lnTo>
                  <a:lnTo>
                    <a:pt x="41990" y="127940"/>
                  </a:lnTo>
                  <a:lnTo>
                    <a:pt x="64983" y="180800"/>
                  </a:lnTo>
                  <a:lnTo>
                    <a:pt x="87448" y="2124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7854259" y="2990093"/>
            <a:ext cx="1031794" cy="873866"/>
            <a:chOff x="7854259" y="2990093"/>
            <a:chExt cx="1031794" cy="873866"/>
          </a:xfrm>
        </p:grpSpPr>
        <p:sp>
          <p:nvSpPr>
            <p:cNvPr id="87" name="Freeform 86"/>
            <p:cNvSpPr/>
            <p:nvPr/>
          </p:nvSpPr>
          <p:spPr>
            <a:xfrm>
              <a:off x="7996080" y="2990093"/>
              <a:ext cx="266767" cy="333236"/>
            </a:xfrm>
            <a:custGeom>
              <a:avLst/>
              <a:gdLst/>
              <a:ahLst/>
              <a:cxnLst/>
              <a:rect l="0" t="0" r="0" b="0"/>
              <a:pathLst>
                <a:path w="266767" h="333236">
                  <a:moveTo>
                    <a:pt x="16106" y="305326"/>
                  </a:moveTo>
                  <a:lnTo>
                    <a:pt x="7773" y="267849"/>
                  </a:lnTo>
                  <a:lnTo>
                    <a:pt x="6011" y="216425"/>
                  </a:lnTo>
                  <a:lnTo>
                    <a:pt x="5664" y="160037"/>
                  </a:lnTo>
                  <a:lnTo>
                    <a:pt x="2475" y="100026"/>
                  </a:lnTo>
                  <a:lnTo>
                    <a:pt x="0" y="87741"/>
                  </a:lnTo>
                  <a:lnTo>
                    <a:pt x="1859" y="81891"/>
                  </a:lnTo>
                  <a:lnTo>
                    <a:pt x="6609" y="80330"/>
                  </a:lnTo>
                  <a:lnTo>
                    <a:pt x="13284" y="81629"/>
                  </a:lnTo>
                  <a:lnTo>
                    <a:pt x="39447" y="100225"/>
                  </a:lnTo>
                  <a:lnTo>
                    <a:pt x="100535" y="158408"/>
                  </a:lnTo>
                  <a:lnTo>
                    <a:pt x="141551" y="215846"/>
                  </a:lnTo>
                  <a:lnTo>
                    <a:pt x="185830" y="272312"/>
                  </a:lnTo>
                  <a:lnTo>
                    <a:pt x="231782" y="329517"/>
                  </a:lnTo>
                  <a:lnTo>
                    <a:pt x="239439" y="333152"/>
                  </a:lnTo>
                  <a:lnTo>
                    <a:pt x="246883" y="333235"/>
                  </a:lnTo>
                  <a:lnTo>
                    <a:pt x="254186" y="330951"/>
                  </a:lnTo>
                  <a:lnTo>
                    <a:pt x="259054" y="324749"/>
                  </a:lnTo>
                  <a:lnTo>
                    <a:pt x="264463" y="305380"/>
                  </a:lnTo>
                  <a:lnTo>
                    <a:pt x="266766" y="254817"/>
                  </a:lnTo>
                  <a:lnTo>
                    <a:pt x="260288" y="199770"/>
                  </a:lnTo>
                  <a:lnTo>
                    <a:pt x="258662" y="138246"/>
                  </a:lnTo>
                  <a:lnTo>
                    <a:pt x="258341" y="77004"/>
                  </a:lnTo>
                  <a:lnTo>
                    <a:pt x="258278" y="22273"/>
                  </a:lnTo>
                  <a:lnTo>
                    <a:pt x="25826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8366206" y="3158549"/>
              <a:ext cx="122698" cy="161012"/>
            </a:xfrm>
            <a:custGeom>
              <a:avLst/>
              <a:gdLst/>
              <a:ahLst/>
              <a:cxnLst/>
              <a:rect l="0" t="0" r="0" b="0"/>
              <a:pathLst>
                <a:path w="122698" h="161012">
                  <a:moveTo>
                    <a:pt x="77649" y="0"/>
                  </a:moveTo>
                  <a:lnTo>
                    <a:pt x="46367" y="9575"/>
                  </a:lnTo>
                  <a:lnTo>
                    <a:pt x="30210" y="20243"/>
                  </a:lnTo>
                  <a:lnTo>
                    <a:pt x="18351" y="39023"/>
                  </a:lnTo>
                  <a:lnTo>
                    <a:pt x="1204" y="83618"/>
                  </a:lnTo>
                  <a:lnTo>
                    <a:pt x="0" y="105014"/>
                  </a:lnTo>
                  <a:lnTo>
                    <a:pt x="4534" y="125052"/>
                  </a:lnTo>
                  <a:lnTo>
                    <a:pt x="14348" y="141756"/>
                  </a:lnTo>
                  <a:lnTo>
                    <a:pt x="29628" y="153860"/>
                  </a:lnTo>
                  <a:lnTo>
                    <a:pt x="38615" y="158725"/>
                  </a:lnTo>
                  <a:lnTo>
                    <a:pt x="61081" y="161011"/>
                  </a:lnTo>
                  <a:lnTo>
                    <a:pt x="84323" y="156958"/>
                  </a:lnTo>
                  <a:lnTo>
                    <a:pt x="102452" y="147358"/>
                  </a:lnTo>
                  <a:lnTo>
                    <a:pt x="115189" y="132173"/>
                  </a:lnTo>
                  <a:lnTo>
                    <a:pt x="120223" y="123210"/>
                  </a:lnTo>
                  <a:lnTo>
                    <a:pt x="122697" y="100774"/>
                  </a:lnTo>
                  <a:lnTo>
                    <a:pt x="118728" y="76374"/>
                  </a:lnTo>
                  <a:lnTo>
                    <a:pt x="100234" y="38353"/>
                  </a:lnTo>
                  <a:lnTo>
                    <a:pt x="88177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8043772" y="3558632"/>
              <a:ext cx="10529" cy="305327"/>
            </a:xfrm>
            <a:custGeom>
              <a:avLst/>
              <a:gdLst/>
              <a:ahLst/>
              <a:cxnLst/>
              <a:rect l="0" t="0" r="0" b="0"/>
              <a:pathLst>
                <a:path w="10529" h="305327">
                  <a:moveTo>
                    <a:pt x="0" y="0"/>
                  </a:moveTo>
                  <a:lnTo>
                    <a:pt x="0" y="58616"/>
                  </a:lnTo>
                  <a:lnTo>
                    <a:pt x="0" y="110175"/>
                  </a:lnTo>
                  <a:lnTo>
                    <a:pt x="5589" y="164315"/>
                  </a:lnTo>
                  <a:lnTo>
                    <a:pt x="9552" y="226606"/>
                  </a:lnTo>
                  <a:lnTo>
                    <a:pt x="10335" y="277732"/>
                  </a:lnTo>
                  <a:lnTo>
                    <a:pt x="10528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854259" y="3505989"/>
              <a:ext cx="368499" cy="52644"/>
            </a:xfrm>
            <a:custGeom>
              <a:avLst/>
              <a:gdLst/>
              <a:ahLst/>
              <a:cxnLst/>
              <a:rect l="0" t="0" r="0" b="0"/>
              <a:pathLst>
                <a:path w="368499" h="52644">
                  <a:moveTo>
                    <a:pt x="368498" y="0"/>
                  </a:moveTo>
                  <a:lnTo>
                    <a:pt x="325806" y="3120"/>
                  </a:lnTo>
                  <a:lnTo>
                    <a:pt x="272977" y="9065"/>
                  </a:lnTo>
                  <a:lnTo>
                    <a:pt x="212281" y="18645"/>
                  </a:lnTo>
                  <a:lnTo>
                    <a:pt x="155315" y="28401"/>
                  </a:lnTo>
                  <a:lnTo>
                    <a:pt x="97492" y="38701"/>
                  </a:lnTo>
                  <a:lnTo>
                    <a:pt x="41614" y="49542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8159585" y="3632331"/>
              <a:ext cx="84229" cy="193336"/>
            </a:xfrm>
            <a:custGeom>
              <a:avLst/>
              <a:gdLst/>
              <a:ahLst/>
              <a:cxnLst/>
              <a:rect l="0" t="0" r="0" b="0"/>
              <a:pathLst>
                <a:path w="84229" h="193336">
                  <a:moveTo>
                    <a:pt x="0" y="84228"/>
                  </a:moveTo>
                  <a:lnTo>
                    <a:pt x="9576" y="115510"/>
                  </a:lnTo>
                  <a:lnTo>
                    <a:pt x="38921" y="169508"/>
                  </a:lnTo>
                  <a:lnTo>
                    <a:pt x="52606" y="193335"/>
                  </a:lnTo>
                  <a:lnTo>
                    <a:pt x="48338" y="187702"/>
                  </a:lnTo>
                  <a:lnTo>
                    <a:pt x="28006" y="126722"/>
                  </a:lnTo>
                  <a:lnTo>
                    <a:pt x="23116" y="89280"/>
                  </a:lnTo>
                  <a:lnTo>
                    <a:pt x="27257" y="54139"/>
                  </a:lnTo>
                  <a:lnTo>
                    <a:pt x="35901" y="35370"/>
                  </a:lnTo>
                  <a:lnTo>
                    <a:pt x="41482" y="27090"/>
                  </a:lnTo>
                  <a:lnTo>
                    <a:pt x="57041" y="14770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8310041" y="3621584"/>
              <a:ext cx="112758" cy="189733"/>
            </a:xfrm>
            <a:custGeom>
              <a:avLst/>
              <a:gdLst/>
              <a:ahLst/>
              <a:cxnLst/>
              <a:rect l="0" t="0" r="0" b="0"/>
              <a:pathLst>
                <a:path w="112758" h="189733">
                  <a:moveTo>
                    <a:pt x="18001" y="94975"/>
                  </a:moveTo>
                  <a:lnTo>
                    <a:pt x="61963" y="74732"/>
                  </a:lnTo>
                  <a:lnTo>
                    <a:pt x="86658" y="55572"/>
                  </a:lnTo>
                  <a:lnTo>
                    <a:pt x="90678" y="46479"/>
                  </a:lnTo>
                  <a:lnTo>
                    <a:pt x="92026" y="23899"/>
                  </a:lnTo>
                  <a:lnTo>
                    <a:pt x="88408" y="14835"/>
                  </a:lnTo>
                  <a:lnTo>
                    <a:pt x="75029" y="1646"/>
                  </a:lnTo>
                  <a:lnTo>
                    <a:pt x="66548" y="0"/>
                  </a:lnTo>
                  <a:lnTo>
                    <a:pt x="47765" y="4411"/>
                  </a:lnTo>
                  <a:lnTo>
                    <a:pt x="23050" y="20048"/>
                  </a:lnTo>
                  <a:lnTo>
                    <a:pt x="11276" y="35938"/>
                  </a:lnTo>
                  <a:lnTo>
                    <a:pt x="3313" y="55869"/>
                  </a:lnTo>
                  <a:lnTo>
                    <a:pt x="0" y="92227"/>
                  </a:lnTo>
                  <a:lnTo>
                    <a:pt x="3371" y="114811"/>
                  </a:lnTo>
                  <a:lnTo>
                    <a:pt x="11889" y="133427"/>
                  </a:lnTo>
                  <a:lnTo>
                    <a:pt x="36420" y="164442"/>
                  </a:lnTo>
                  <a:lnTo>
                    <a:pt x="62453" y="180419"/>
                  </a:lnTo>
                  <a:lnTo>
                    <a:pt x="112757" y="1897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8475440" y="3616643"/>
              <a:ext cx="189515" cy="173887"/>
            </a:xfrm>
            <a:custGeom>
              <a:avLst/>
              <a:gdLst/>
              <a:ahLst/>
              <a:cxnLst/>
              <a:rect l="0" t="0" r="0" b="0"/>
              <a:pathLst>
                <a:path w="189515" h="173887">
                  <a:moveTo>
                    <a:pt x="0" y="78859"/>
                  </a:moveTo>
                  <a:lnTo>
                    <a:pt x="14654" y="137476"/>
                  </a:lnTo>
                  <a:lnTo>
                    <a:pt x="30339" y="172266"/>
                  </a:lnTo>
                  <a:lnTo>
                    <a:pt x="33094" y="173886"/>
                  </a:lnTo>
                  <a:lnTo>
                    <a:pt x="33036" y="160088"/>
                  </a:lnTo>
                  <a:lnTo>
                    <a:pt x="23443" y="98597"/>
                  </a:lnTo>
                  <a:lnTo>
                    <a:pt x="21528" y="43504"/>
                  </a:lnTo>
                  <a:lnTo>
                    <a:pt x="27506" y="21812"/>
                  </a:lnTo>
                  <a:lnTo>
                    <a:pt x="32375" y="12751"/>
                  </a:lnTo>
                  <a:lnTo>
                    <a:pt x="41471" y="6711"/>
                  </a:lnTo>
                  <a:lnTo>
                    <a:pt x="67175" y="0"/>
                  </a:lnTo>
                  <a:lnTo>
                    <a:pt x="91857" y="3256"/>
                  </a:lnTo>
                  <a:lnTo>
                    <a:pt x="136298" y="24411"/>
                  </a:lnTo>
                  <a:lnTo>
                    <a:pt x="162697" y="49858"/>
                  </a:lnTo>
                  <a:lnTo>
                    <a:pt x="183003" y="94794"/>
                  </a:lnTo>
                  <a:lnTo>
                    <a:pt x="189514" y="1209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8721866" y="3384896"/>
              <a:ext cx="164187" cy="407704"/>
            </a:xfrm>
            <a:custGeom>
              <a:avLst/>
              <a:gdLst/>
              <a:ahLst/>
              <a:cxnLst/>
              <a:rect l="0" t="0" r="0" b="0"/>
              <a:pathLst>
                <a:path w="164187" h="407704">
                  <a:moveTo>
                    <a:pt x="90486" y="279021"/>
                  </a:moveTo>
                  <a:lnTo>
                    <a:pt x="84897" y="262253"/>
                  </a:lnTo>
                  <a:lnTo>
                    <a:pt x="72794" y="250901"/>
                  </a:lnTo>
                  <a:lnTo>
                    <a:pt x="64653" y="246237"/>
                  </a:lnTo>
                  <a:lnTo>
                    <a:pt x="55716" y="245466"/>
                  </a:lnTo>
                  <a:lnTo>
                    <a:pt x="36428" y="250849"/>
                  </a:lnTo>
                  <a:lnTo>
                    <a:pt x="19277" y="264161"/>
                  </a:lnTo>
                  <a:lnTo>
                    <a:pt x="11428" y="272624"/>
                  </a:lnTo>
                  <a:lnTo>
                    <a:pt x="2707" y="297624"/>
                  </a:lnTo>
                  <a:lnTo>
                    <a:pt x="0" y="325894"/>
                  </a:lnTo>
                  <a:lnTo>
                    <a:pt x="2697" y="350156"/>
                  </a:lnTo>
                  <a:lnTo>
                    <a:pt x="16382" y="383546"/>
                  </a:lnTo>
                  <a:lnTo>
                    <a:pt x="31815" y="398786"/>
                  </a:lnTo>
                  <a:lnTo>
                    <a:pt x="40843" y="404488"/>
                  </a:lnTo>
                  <a:lnTo>
                    <a:pt x="60234" y="407703"/>
                  </a:lnTo>
                  <a:lnTo>
                    <a:pt x="70318" y="406923"/>
                  </a:lnTo>
                  <a:lnTo>
                    <a:pt x="87762" y="399817"/>
                  </a:lnTo>
                  <a:lnTo>
                    <a:pt x="95688" y="394647"/>
                  </a:lnTo>
                  <a:lnTo>
                    <a:pt x="107616" y="379543"/>
                  </a:lnTo>
                  <a:lnTo>
                    <a:pt x="134639" y="321461"/>
                  </a:lnTo>
                  <a:lnTo>
                    <a:pt x="141783" y="273528"/>
                  </a:lnTo>
                  <a:lnTo>
                    <a:pt x="149619" y="223451"/>
                  </a:lnTo>
                  <a:lnTo>
                    <a:pt x="149740" y="160896"/>
                  </a:lnTo>
                  <a:lnTo>
                    <a:pt x="138845" y="103739"/>
                  </a:lnTo>
                  <a:lnTo>
                    <a:pt x="125428" y="51418"/>
                  </a:lnTo>
                  <a:lnTo>
                    <a:pt x="113838" y="18171"/>
                  </a:lnTo>
                  <a:lnTo>
                    <a:pt x="102424" y="870"/>
                  </a:lnTo>
                  <a:lnTo>
                    <a:pt x="97275" y="0"/>
                  </a:lnTo>
                  <a:lnTo>
                    <a:pt x="92673" y="4100"/>
                  </a:lnTo>
                  <a:lnTo>
                    <a:pt x="88434" y="11512"/>
                  </a:lnTo>
                  <a:lnTo>
                    <a:pt x="86845" y="35346"/>
                  </a:lnTo>
                  <a:lnTo>
                    <a:pt x="89767" y="98306"/>
                  </a:lnTo>
                  <a:lnTo>
                    <a:pt x="98749" y="157493"/>
                  </a:lnTo>
                  <a:lnTo>
                    <a:pt x="111789" y="210432"/>
                  </a:lnTo>
                  <a:lnTo>
                    <a:pt x="119841" y="239178"/>
                  </a:lnTo>
                  <a:lnTo>
                    <a:pt x="145189" y="301258"/>
                  </a:lnTo>
                  <a:lnTo>
                    <a:pt x="160875" y="364112"/>
                  </a:lnTo>
                  <a:lnTo>
                    <a:pt x="164186" y="3843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210569" y="4137699"/>
            <a:ext cx="2337328" cy="379027"/>
            <a:chOff x="210569" y="4137699"/>
            <a:chExt cx="2337328" cy="379027"/>
          </a:xfrm>
        </p:grpSpPr>
        <p:sp>
          <p:nvSpPr>
            <p:cNvPr id="96" name="Freeform 95"/>
            <p:cNvSpPr/>
            <p:nvPr/>
          </p:nvSpPr>
          <p:spPr>
            <a:xfrm>
              <a:off x="210569" y="4158138"/>
              <a:ext cx="252685" cy="358588"/>
            </a:xfrm>
            <a:custGeom>
              <a:avLst/>
              <a:gdLst/>
              <a:ahLst/>
              <a:cxnLst/>
              <a:rect l="0" t="0" r="0" b="0"/>
              <a:pathLst>
                <a:path w="252685" h="358588">
                  <a:moveTo>
                    <a:pt x="0" y="358587"/>
                  </a:moveTo>
                  <a:lnTo>
                    <a:pt x="17959" y="295159"/>
                  </a:lnTo>
                  <a:lnTo>
                    <a:pt x="38641" y="232223"/>
                  </a:lnTo>
                  <a:lnTo>
                    <a:pt x="56157" y="174011"/>
                  </a:lnTo>
                  <a:lnTo>
                    <a:pt x="62956" y="119530"/>
                  </a:lnTo>
                  <a:lnTo>
                    <a:pt x="74351" y="66827"/>
                  </a:lnTo>
                  <a:lnTo>
                    <a:pt x="87866" y="22275"/>
                  </a:lnTo>
                  <a:lnTo>
                    <a:pt x="101053" y="7124"/>
                  </a:lnTo>
                  <a:lnTo>
                    <a:pt x="109483" y="1446"/>
                  </a:lnTo>
                  <a:lnTo>
                    <a:pt x="117442" y="0"/>
                  </a:lnTo>
                  <a:lnTo>
                    <a:pt x="125088" y="1376"/>
                  </a:lnTo>
                  <a:lnTo>
                    <a:pt x="132525" y="4633"/>
                  </a:lnTo>
                  <a:lnTo>
                    <a:pt x="143908" y="17610"/>
                  </a:lnTo>
                  <a:lnTo>
                    <a:pt x="168150" y="78004"/>
                  </a:lnTo>
                  <a:lnTo>
                    <a:pt x="188023" y="131198"/>
                  </a:lnTo>
                  <a:lnTo>
                    <a:pt x="206073" y="185596"/>
                  </a:lnTo>
                  <a:lnTo>
                    <a:pt x="230068" y="247766"/>
                  </a:lnTo>
                  <a:lnTo>
                    <a:pt x="248897" y="310429"/>
                  </a:lnTo>
                  <a:lnTo>
                    <a:pt x="252684" y="3375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94797" y="4379855"/>
              <a:ext cx="105286" cy="31586"/>
            </a:xfrm>
            <a:custGeom>
              <a:avLst/>
              <a:gdLst/>
              <a:ahLst/>
              <a:cxnLst/>
              <a:rect l="0" t="0" r="0" b="0"/>
              <a:pathLst>
                <a:path w="105286" h="31586">
                  <a:moveTo>
                    <a:pt x="105285" y="0"/>
                  </a:moveTo>
                  <a:lnTo>
                    <a:pt x="41858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15048" y="4337741"/>
              <a:ext cx="143153" cy="147400"/>
            </a:xfrm>
            <a:custGeom>
              <a:avLst/>
              <a:gdLst/>
              <a:ahLst/>
              <a:cxnLst/>
              <a:rect l="0" t="0" r="0" b="0"/>
              <a:pathLst>
                <a:path w="143153" h="147400">
                  <a:moveTo>
                    <a:pt x="95604" y="0"/>
                  </a:moveTo>
                  <a:lnTo>
                    <a:pt x="52913" y="3119"/>
                  </a:lnTo>
                  <a:lnTo>
                    <a:pt x="33346" y="9575"/>
                  </a:lnTo>
                  <a:lnTo>
                    <a:pt x="16851" y="20243"/>
                  </a:lnTo>
                  <a:lnTo>
                    <a:pt x="4841" y="35903"/>
                  </a:lnTo>
                  <a:lnTo>
                    <a:pt x="0" y="44992"/>
                  </a:lnTo>
                  <a:lnTo>
                    <a:pt x="283" y="52222"/>
                  </a:lnTo>
                  <a:lnTo>
                    <a:pt x="3981" y="58211"/>
                  </a:lnTo>
                  <a:lnTo>
                    <a:pt x="9955" y="63373"/>
                  </a:lnTo>
                  <a:lnTo>
                    <a:pt x="29072" y="69110"/>
                  </a:lnTo>
                  <a:lnTo>
                    <a:pt x="84633" y="81500"/>
                  </a:lnTo>
                  <a:lnTo>
                    <a:pt x="137660" y="103958"/>
                  </a:lnTo>
                  <a:lnTo>
                    <a:pt x="142359" y="110249"/>
                  </a:lnTo>
                  <a:lnTo>
                    <a:pt x="143152" y="116783"/>
                  </a:lnTo>
                  <a:lnTo>
                    <a:pt x="141341" y="123479"/>
                  </a:lnTo>
                  <a:lnTo>
                    <a:pt x="136624" y="129113"/>
                  </a:lnTo>
                  <a:lnTo>
                    <a:pt x="122024" y="138491"/>
                  </a:lnTo>
                  <a:lnTo>
                    <a:pt x="64019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899230" y="4348269"/>
              <a:ext cx="124461" cy="130825"/>
            </a:xfrm>
            <a:custGeom>
              <a:avLst/>
              <a:gdLst/>
              <a:ahLst/>
              <a:cxnLst/>
              <a:rect l="0" t="0" r="0" b="0"/>
              <a:pathLst>
                <a:path w="124461" h="130825">
                  <a:moveTo>
                    <a:pt x="79920" y="10529"/>
                  </a:moveTo>
                  <a:lnTo>
                    <a:pt x="57563" y="10529"/>
                  </a:lnTo>
                  <a:lnTo>
                    <a:pt x="40348" y="16768"/>
                  </a:lnTo>
                  <a:lnTo>
                    <a:pt x="24897" y="28509"/>
                  </a:lnTo>
                  <a:lnTo>
                    <a:pt x="10232" y="45426"/>
                  </a:lnTo>
                  <a:lnTo>
                    <a:pt x="2154" y="67763"/>
                  </a:lnTo>
                  <a:lnTo>
                    <a:pt x="0" y="80270"/>
                  </a:lnTo>
                  <a:lnTo>
                    <a:pt x="3846" y="103526"/>
                  </a:lnTo>
                  <a:lnTo>
                    <a:pt x="8147" y="114641"/>
                  </a:lnTo>
                  <a:lnTo>
                    <a:pt x="15693" y="122051"/>
                  </a:lnTo>
                  <a:lnTo>
                    <a:pt x="36557" y="130284"/>
                  </a:lnTo>
                  <a:lnTo>
                    <a:pt x="58308" y="130824"/>
                  </a:lnTo>
                  <a:lnTo>
                    <a:pt x="100867" y="121638"/>
                  </a:lnTo>
                  <a:lnTo>
                    <a:pt x="109092" y="116187"/>
                  </a:lnTo>
                  <a:lnTo>
                    <a:pt x="121351" y="100772"/>
                  </a:lnTo>
                  <a:lnTo>
                    <a:pt x="124460" y="82222"/>
                  </a:lnTo>
                  <a:lnTo>
                    <a:pt x="116924" y="41718"/>
                  </a:lnTo>
                  <a:lnTo>
                    <a:pt x="9044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1073906" y="4315257"/>
              <a:ext cx="126343" cy="112415"/>
            </a:xfrm>
            <a:custGeom>
              <a:avLst/>
              <a:gdLst/>
              <a:ahLst/>
              <a:cxnLst/>
              <a:rect l="0" t="0" r="0" b="0"/>
              <a:pathLst>
                <a:path w="126343" h="112415">
                  <a:moveTo>
                    <a:pt x="0" y="33012"/>
                  </a:moveTo>
                  <a:lnTo>
                    <a:pt x="17959" y="86887"/>
                  </a:lnTo>
                  <a:lnTo>
                    <a:pt x="24749" y="107259"/>
                  </a:lnTo>
                  <a:lnTo>
                    <a:pt x="24689" y="111756"/>
                  </a:lnTo>
                  <a:lnTo>
                    <a:pt x="22308" y="112414"/>
                  </a:lnTo>
                  <a:lnTo>
                    <a:pt x="18382" y="110513"/>
                  </a:lnTo>
                  <a:lnTo>
                    <a:pt x="14019" y="95923"/>
                  </a:lnTo>
                  <a:lnTo>
                    <a:pt x="11218" y="48428"/>
                  </a:lnTo>
                  <a:lnTo>
                    <a:pt x="17074" y="27775"/>
                  </a:lnTo>
                  <a:lnTo>
                    <a:pt x="21911" y="18993"/>
                  </a:lnTo>
                  <a:lnTo>
                    <a:pt x="36645" y="6114"/>
                  </a:lnTo>
                  <a:lnTo>
                    <a:pt x="45487" y="1042"/>
                  </a:lnTo>
                  <a:lnTo>
                    <a:pt x="53721" y="0"/>
                  </a:lnTo>
                  <a:lnTo>
                    <a:pt x="69110" y="5082"/>
                  </a:lnTo>
                  <a:lnTo>
                    <a:pt x="90927" y="21097"/>
                  </a:lnTo>
                  <a:lnTo>
                    <a:pt x="106620" y="46249"/>
                  </a:lnTo>
                  <a:lnTo>
                    <a:pt x="126342" y="1067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1256073" y="4313864"/>
              <a:ext cx="76799" cy="118634"/>
            </a:xfrm>
            <a:custGeom>
              <a:avLst/>
              <a:gdLst/>
              <a:ahLst/>
              <a:cxnLst/>
              <a:rect l="0" t="0" r="0" b="0"/>
              <a:pathLst>
                <a:path w="76799" h="118634">
                  <a:moveTo>
                    <a:pt x="28403" y="65991"/>
                  </a:moveTo>
                  <a:lnTo>
                    <a:pt x="72366" y="45747"/>
                  </a:lnTo>
                  <a:lnTo>
                    <a:pt x="76429" y="38457"/>
                  </a:lnTo>
                  <a:lnTo>
                    <a:pt x="76798" y="30087"/>
                  </a:lnTo>
                  <a:lnTo>
                    <a:pt x="74704" y="20998"/>
                  </a:lnTo>
                  <a:lnTo>
                    <a:pt x="69799" y="13769"/>
                  </a:lnTo>
                  <a:lnTo>
                    <a:pt x="54990" y="2617"/>
                  </a:lnTo>
                  <a:lnTo>
                    <a:pt x="36710" y="0"/>
                  </a:lnTo>
                  <a:lnTo>
                    <a:pt x="26922" y="940"/>
                  </a:lnTo>
                  <a:lnTo>
                    <a:pt x="19227" y="5076"/>
                  </a:lnTo>
                  <a:lnTo>
                    <a:pt x="7557" y="19030"/>
                  </a:lnTo>
                  <a:lnTo>
                    <a:pt x="0" y="52206"/>
                  </a:lnTo>
                  <a:lnTo>
                    <a:pt x="4471" y="75072"/>
                  </a:lnTo>
                  <a:lnTo>
                    <a:pt x="8939" y="86083"/>
                  </a:lnTo>
                  <a:lnTo>
                    <a:pt x="23262" y="101437"/>
                  </a:lnTo>
                  <a:lnTo>
                    <a:pt x="49460" y="1186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1694112" y="4306155"/>
              <a:ext cx="114016" cy="147400"/>
            </a:xfrm>
            <a:custGeom>
              <a:avLst/>
              <a:gdLst/>
              <a:ahLst/>
              <a:cxnLst/>
              <a:rect l="0" t="0" r="0" b="0"/>
              <a:pathLst>
                <a:path w="114016" h="147400">
                  <a:moveTo>
                    <a:pt x="85204" y="0"/>
                  </a:moveTo>
                  <a:lnTo>
                    <a:pt x="41241" y="20244"/>
                  </a:lnTo>
                  <a:lnTo>
                    <a:pt x="16546" y="39403"/>
                  </a:lnTo>
                  <a:lnTo>
                    <a:pt x="0" y="65487"/>
                  </a:lnTo>
                  <a:lnTo>
                    <a:pt x="1495" y="71734"/>
                  </a:lnTo>
                  <a:lnTo>
                    <a:pt x="7171" y="75899"/>
                  </a:lnTo>
                  <a:lnTo>
                    <a:pt x="37516" y="81760"/>
                  </a:lnTo>
                  <a:lnTo>
                    <a:pt x="84103" y="89330"/>
                  </a:lnTo>
                  <a:lnTo>
                    <a:pt x="110874" y="104327"/>
                  </a:lnTo>
                  <a:lnTo>
                    <a:pt x="114015" y="110495"/>
                  </a:lnTo>
                  <a:lnTo>
                    <a:pt x="113770" y="116947"/>
                  </a:lnTo>
                  <a:lnTo>
                    <a:pt x="111267" y="123588"/>
                  </a:lnTo>
                  <a:lnTo>
                    <a:pt x="99127" y="134087"/>
                  </a:lnTo>
                  <a:lnTo>
                    <a:pt x="78801" y="143455"/>
                  </a:lnTo>
                  <a:lnTo>
                    <a:pt x="64147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1878311" y="4304475"/>
              <a:ext cx="78804" cy="128023"/>
            </a:xfrm>
            <a:custGeom>
              <a:avLst/>
              <a:gdLst/>
              <a:ahLst/>
              <a:cxnLst/>
              <a:rect l="0" t="0" r="0" b="0"/>
              <a:pathLst>
                <a:path w="78804" h="128023">
                  <a:moveTo>
                    <a:pt x="16818" y="43794"/>
                  </a:moveTo>
                  <a:lnTo>
                    <a:pt x="59510" y="40674"/>
                  </a:lnTo>
                  <a:lnTo>
                    <a:pt x="69846" y="38205"/>
                  </a:lnTo>
                  <a:lnTo>
                    <a:pt x="75567" y="33049"/>
                  </a:lnTo>
                  <a:lnTo>
                    <a:pt x="78210" y="26102"/>
                  </a:lnTo>
                  <a:lnTo>
                    <a:pt x="78803" y="17961"/>
                  </a:lnTo>
                  <a:lnTo>
                    <a:pt x="75689" y="11365"/>
                  </a:lnTo>
                  <a:lnTo>
                    <a:pt x="62870" y="915"/>
                  </a:lnTo>
                  <a:lnTo>
                    <a:pt x="54539" y="0"/>
                  </a:lnTo>
                  <a:lnTo>
                    <a:pt x="35922" y="5223"/>
                  </a:lnTo>
                  <a:lnTo>
                    <a:pt x="11300" y="21317"/>
                  </a:lnTo>
                  <a:lnTo>
                    <a:pt x="2667" y="40433"/>
                  </a:lnTo>
                  <a:lnTo>
                    <a:pt x="0" y="63358"/>
                  </a:lnTo>
                  <a:lnTo>
                    <a:pt x="2715" y="85244"/>
                  </a:lnTo>
                  <a:lnTo>
                    <a:pt x="10940" y="103550"/>
                  </a:lnTo>
                  <a:lnTo>
                    <a:pt x="16409" y="111708"/>
                  </a:lnTo>
                  <a:lnTo>
                    <a:pt x="28724" y="120771"/>
                  </a:lnTo>
                  <a:lnTo>
                    <a:pt x="48404" y="1280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053057" y="4200870"/>
              <a:ext cx="10529" cy="189514"/>
            </a:xfrm>
            <a:custGeom>
              <a:avLst/>
              <a:gdLst/>
              <a:ahLst/>
              <a:cxnLst/>
              <a:rect l="0" t="0" r="0" b="0"/>
              <a:pathLst>
                <a:path w="10529" h="189514">
                  <a:moveTo>
                    <a:pt x="0" y="0"/>
                  </a:moveTo>
                  <a:lnTo>
                    <a:pt x="0" y="48931"/>
                  </a:lnTo>
                  <a:lnTo>
                    <a:pt x="3119" y="96776"/>
                  </a:lnTo>
                  <a:lnTo>
                    <a:pt x="9065" y="159756"/>
                  </a:lnTo>
                  <a:lnTo>
                    <a:pt x="10528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1979357" y="4274570"/>
              <a:ext cx="147400" cy="42115"/>
            </a:xfrm>
            <a:custGeom>
              <a:avLst/>
              <a:gdLst/>
              <a:ahLst/>
              <a:cxnLst/>
              <a:rect l="0" t="0" r="0" b="0"/>
              <a:pathLst>
                <a:path w="147400" h="42115">
                  <a:moveTo>
                    <a:pt x="147399" y="0"/>
                  </a:moveTo>
                  <a:lnTo>
                    <a:pt x="86289" y="17958"/>
                  </a:lnTo>
                  <a:lnTo>
                    <a:pt x="26268" y="3514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325388" y="4337741"/>
              <a:ext cx="96167" cy="97121"/>
            </a:xfrm>
            <a:custGeom>
              <a:avLst/>
              <a:gdLst/>
              <a:ahLst/>
              <a:cxnLst/>
              <a:rect l="0" t="0" r="0" b="0"/>
              <a:pathLst>
                <a:path w="96167" h="97121">
                  <a:moveTo>
                    <a:pt x="75109" y="10528"/>
                  </a:moveTo>
                  <a:lnTo>
                    <a:pt x="51062" y="20103"/>
                  </a:lnTo>
                  <a:lnTo>
                    <a:pt x="15516" y="49931"/>
                  </a:lnTo>
                  <a:lnTo>
                    <a:pt x="0" y="76015"/>
                  </a:lnTo>
                  <a:lnTo>
                    <a:pt x="470" y="83432"/>
                  </a:lnTo>
                  <a:lnTo>
                    <a:pt x="4293" y="89546"/>
                  </a:lnTo>
                  <a:lnTo>
                    <a:pt x="10351" y="94793"/>
                  </a:lnTo>
                  <a:lnTo>
                    <a:pt x="19069" y="97120"/>
                  </a:lnTo>
                  <a:lnTo>
                    <a:pt x="41234" y="96587"/>
                  </a:lnTo>
                  <a:lnTo>
                    <a:pt x="60443" y="89331"/>
                  </a:lnTo>
                  <a:lnTo>
                    <a:pt x="68841" y="84120"/>
                  </a:lnTo>
                  <a:lnTo>
                    <a:pt x="81292" y="68972"/>
                  </a:lnTo>
                  <a:lnTo>
                    <a:pt x="89555" y="49371"/>
                  </a:lnTo>
                  <a:lnTo>
                    <a:pt x="9616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460587" y="4137699"/>
              <a:ext cx="66253" cy="263213"/>
            </a:xfrm>
            <a:custGeom>
              <a:avLst/>
              <a:gdLst/>
              <a:ahLst/>
              <a:cxnLst/>
              <a:rect l="0" t="0" r="0" b="0"/>
              <a:pathLst>
                <a:path w="66253" h="263213">
                  <a:moveTo>
                    <a:pt x="66252" y="263212"/>
                  </a:moveTo>
                  <a:lnTo>
                    <a:pt x="48294" y="208168"/>
                  </a:lnTo>
                  <a:lnTo>
                    <a:pt x="31466" y="156760"/>
                  </a:lnTo>
                  <a:lnTo>
                    <a:pt x="7555" y="95989"/>
                  </a:lnTo>
                  <a:lnTo>
                    <a:pt x="0" y="74248"/>
                  </a:lnTo>
                  <a:lnTo>
                    <a:pt x="2102" y="52886"/>
                  </a:lnTo>
                  <a:lnTo>
                    <a:pt x="10835" y="32864"/>
                  </a:lnTo>
                  <a:lnTo>
                    <a:pt x="3466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442611" y="4232455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67807" y="8334"/>
                  </a:lnTo>
                  <a:lnTo>
                    <a:pt x="32959" y="987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2768994" y="4064000"/>
            <a:ext cx="1047982" cy="310692"/>
            <a:chOff x="2768994" y="4064000"/>
            <a:chExt cx="1047982" cy="310692"/>
          </a:xfrm>
        </p:grpSpPr>
        <p:sp>
          <p:nvSpPr>
            <p:cNvPr id="110" name="Freeform 109"/>
            <p:cNvSpPr/>
            <p:nvPr/>
          </p:nvSpPr>
          <p:spPr>
            <a:xfrm>
              <a:off x="2768994" y="4253513"/>
              <a:ext cx="52662" cy="121179"/>
            </a:xfrm>
            <a:custGeom>
              <a:avLst/>
              <a:gdLst/>
              <a:ahLst/>
              <a:cxnLst/>
              <a:rect l="0" t="0" r="0" b="0"/>
              <a:pathLst>
                <a:path w="52662" h="121179">
                  <a:moveTo>
                    <a:pt x="0" y="0"/>
                  </a:moveTo>
                  <a:lnTo>
                    <a:pt x="17959" y="63427"/>
                  </a:lnTo>
                  <a:lnTo>
                    <a:pt x="40739" y="115847"/>
                  </a:lnTo>
                  <a:lnTo>
                    <a:pt x="47046" y="120515"/>
                  </a:lnTo>
                  <a:lnTo>
                    <a:pt x="52661" y="1211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831374" y="4242984"/>
              <a:ext cx="42906" cy="127241"/>
            </a:xfrm>
            <a:custGeom>
              <a:avLst/>
              <a:gdLst/>
              <a:ahLst/>
              <a:cxnLst/>
              <a:rect l="0" t="0" r="0" b="0"/>
              <a:pathLst>
                <a:path w="42906" h="127241">
                  <a:moveTo>
                    <a:pt x="0" y="127240"/>
                  </a:moveTo>
                  <a:lnTo>
                    <a:pt x="2383" y="124096"/>
                  </a:lnTo>
                  <a:lnTo>
                    <a:pt x="18941" y="63128"/>
                  </a:lnTo>
                  <a:lnTo>
                    <a:pt x="4290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934457" y="4215193"/>
              <a:ext cx="192507" cy="122549"/>
            </a:xfrm>
            <a:custGeom>
              <a:avLst/>
              <a:gdLst/>
              <a:ahLst/>
              <a:cxnLst/>
              <a:rect l="0" t="0" r="0" b="0"/>
              <a:pathLst>
                <a:path w="192507" h="122549">
                  <a:moveTo>
                    <a:pt x="108278" y="38320"/>
                  </a:moveTo>
                  <a:lnTo>
                    <a:pt x="78970" y="9011"/>
                  </a:lnTo>
                  <a:lnTo>
                    <a:pt x="59378" y="1897"/>
                  </a:lnTo>
                  <a:lnTo>
                    <a:pt x="47602" y="0"/>
                  </a:lnTo>
                  <a:lnTo>
                    <a:pt x="28279" y="4131"/>
                  </a:lnTo>
                  <a:lnTo>
                    <a:pt x="19850" y="8508"/>
                  </a:lnTo>
                  <a:lnTo>
                    <a:pt x="7366" y="22730"/>
                  </a:lnTo>
                  <a:lnTo>
                    <a:pt x="2399" y="31436"/>
                  </a:lnTo>
                  <a:lnTo>
                    <a:pt x="0" y="53588"/>
                  </a:lnTo>
                  <a:lnTo>
                    <a:pt x="4003" y="76691"/>
                  </a:lnTo>
                  <a:lnTo>
                    <a:pt x="13581" y="94758"/>
                  </a:lnTo>
                  <a:lnTo>
                    <a:pt x="28756" y="107467"/>
                  </a:lnTo>
                  <a:lnTo>
                    <a:pt x="37716" y="112494"/>
                  </a:lnTo>
                  <a:lnTo>
                    <a:pt x="57030" y="114960"/>
                  </a:lnTo>
                  <a:lnTo>
                    <a:pt x="67094" y="113979"/>
                  </a:lnTo>
                  <a:lnTo>
                    <a:pt x="74973" y="109817"/>
                  </a:lnTo>
                  <a:lnTo>
                    <a:pt x="86847" y="95832"/>
                  </a:lnTo>
                  <a:lnTo>
                    <a:pt x="96766" y="58043"/>
                  </a:lnTo>
                  <a:lnTo>
                    <a:pt x="99433" y="58487"/>
                  </a:lnTo>
                  <a:lnTo>
                    <a:pt x="107857" y="67170"/>
                  </a:lnTo>
                  <a:lnTo>
                    <a:pt x="163708" y="109150"/>
                  </a:lnTo>
                  <a:lnTo>
                    <a:pt x="192506" y="1225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152960" y="4064000"/>
              <a:ext cx="47704" cy="231627"/>
            </a:xfrm>
            <a:custGeom>
              <a:avLst/>
              <a:gdLst/>
              <a:ahLst/>
              <a:cxnLst/>
              <a:rect l="0" t="0" r="0" b="0"/>
              <a:pathLst>
                <a:path w="47704" h="231627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10148" y="85425"/>
                  </a:lnTo>
                  <a:lnTo>
                    <a:pt x="23344" y="142263"/>
                  </a:lnTo>
                  <a:lnTo>
                    <a:pt x="40711" y="199365"/>
                  </a:lnTo>
                  <a:lnTo>
                    <a:pt x="47703" y="2316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279302" y="4169285"/>
              <a:ext cx="128779" cy="149862"/>
            </a:xfrm>
            <a:custGeom>
              <a:avLst/>
              <a:gdLst/>
              <a:ahLst/>
              <a:cxnLst/>
              <a:rect l="0" t="0" r="0" b="0"/>
              <a:pathLst>
                <a:path w="128779" h="149862">
                  <a:moveTo>
                    <a:pt x="5589" y="21057"/>
                  </a:moveTo>
                  <a:lnTo>
                    <a:pt x="0" y="37824"/>
                  </a:lnTo>
                  <a:lnTo>
                    <a:pt x="375" y="55415"/>
                  </a:lnTo>
                  <a:lnTo>
                    <a:pt x="16584" y="116057"/>
                  </a:lnTo>
                  <a:lnTo>
                    <a:pt x="19938" y="126504"/>
                  </a:lnTo>
                  <a:lnTo>
                    <a:pt x="33023" y="141232"/>
                  </a:lnTo>
                  <a:lnTo>
                    <a:pt x="41426" y="146797"/>
                  </a:lnTo>
                  <a:lnTo>
                    <a:pt x="63240" y="149861"/>
                  </a:lnTo>
                  <a:lnTo>
                    <a:pt x="86194" y="146153"/>
                  </a:lnTo>
                  <a:lnTo>
                    <a:pt x="104194" y="136706"/>
                  </a:lnTo>
                  <a:lnTo>
                    <a:pt x="116874" y="121589"/>
                  </a:lnTo>
                  <a:lnTo>
                    <a:pt x="125239" y="102003"/>
                  </a:lnTo>
                  <a:lnTo>
                    <a:pt x="128778" y="65838"/>
                  </a:lnTo>
                  <a:lnTo>
                    <a:pt x="123206" y="24703"/>
                  </a:lnTo>
                  <a:lnTo>
                    <a:pt x="12140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3484932" y="4154392"/>
              <a:ext cx="108270" cy="162293"/>
            </a:xfrm>
            <a:custGeom>
              <a:avLst/>
              <a:gdLst/>
              <a:ahLst/>
              <a:cxnLst/>
              <a:rect l="0" t="0" r="0" b="0"/>
              <a:pathLst>
                <a:path w="108270" h="162293">
                  <a:moveTo>
                    <a:pt x="0" y="120178"/>
                  </a:moveTo>
                  <a:lnTo>
                    <a:pt x="42692" y="117058"/>
                  </a:lnTo>
                  <a:lnTo>
                    <a:pt x="62258" y="110602"/>
                  </a:lnTo>
                  <a:lnTo>
                    <a:pt x="78753" y="99934"/>
                  </a:lnTo>
                  <a:lnTo>
                    <a:pt x="90764" y="84274"/>
                  </a:lnTo>
                  <a:lnTo>
                    <a:pt x="108006" y="45625"/>
                  </a:lnTo>
                  <a:lnTo>
                    <a:pt x="108269" y="35381"/>
                  </a:lnTo>
                  <a:lnTo>
                    <a:pt x="102322" y="14640"/>
                  </a:lnTo>
                  <a:lnTo>
                    <a:pt x="95121" y="7705"/>
                  </a:lnTo>
                  <a:lnTo>
                    <a:pt x="74642" y="0"/>
                  </a:lnTo>
                  <a:lnTo>
                    <a:pt x="64969" y="285"/>
                  </a:lnTo>
                  <a:lnTo>
                    <a:pt x="47982" y="6840"/>
                  </a:lnTo>
                  <a:lnTo>
                    <a:pt x="35753" y="20672"/>
                  </a:lnTo>
                  <a:lnTo>
                    <a:pt x="18371" y="58148"/>
                  </a:lnTo>
                  <a:lnTo>
                    <a:pt x="12852" y="94519"/>
                  </a:lnTo>
                  <a:lnTo>
                    <a:pt x="17801" y="115013"/>
                  </a:lnTo>
                  <a:lnTo>
                    <a:pt x="28969" y="131920"/>
                  </a:lnTo>
                  <a:lnTo>
                    <a:pt x="45630" y="147234"/>
                  </a:lnTo>
                  <a:lnTo>
                    <a:pt x="61614" y="155599"/>
                  </a:lnTo>
                  <a:lnTo>
                    <a:pt x="84228" y="1622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686446" y="4169285"/>
              <a:ext cx="130530" cy="168457"/>
            </a:xfrm>
            <a:custGeom>
              <a:avLst/>
              <a:gdLst/>
              <a:ahLst/>
              <a:cxnLst/>
              <a:rect l="0" t="0" r="0" b="0"/>
              <a:pathLst>
                <a:path w="130530" h="168457">
                  <a:moveTo>
                    <a:pt x="93284" y="0"/>
                  </a:moveTo>
                  <a:lnTo>
                    <a:pt x="49322" y="20243"/>
                  </a:lnTo>
                  <a:lnTo>
                    <a:pt x="2491" y="59898"/>
                  </a:lnTo>
                  <a:lnTo>
                    <a:pt x="0" y="66838"/>
                  </a:lnTo>
                  <a:lnTo>
                    <a:pt x="679" y="73804"/>
                  </a:lnTo>
                  <a:lnTo>
                    <a:pt x="3472" y="80788"/>
                  </a:lnTo>
                  <a:lnTo>
                    <a:pt x="8843" y="84274"/>
                  </a:lnTo>
                  <a:lnTo>
                    <a:pt x="69840" y="85556"/>
                  </a:lnTo>
                  <a:lnTo>
                    <a:pt x="101935" y="93850"/>
                  </a:lnTo>
                  <a:lnTo>
                    <a:pt x="118966" y="104492"/>
                  </a:lnTo>
                  <a:lnTo>
                    <a:pt x="124443" y="112945"/>
                  </a:lnTo>
                  <a:lnTo>
                    <a:pt x="130529" y="134815"/>
                  </a:lnTo>
                  <a:lnTo>
                    <a:pt x="128643" y="143689"/>
                  </a:lnTo>
                  <a:lnTo>
                    <a:pt x="123876" y="150775"/>
                  </a:lnTo>
                  <a:lnTo>
                    <a:pt x="117188" y="156668"/>
                  </a:lnTo>
                  <a:lnTo>
                    <a:pt x="97279" y="163217"/>
                  </a:lnTo>
                  <a:lnTo>
                    <a:pt x="5117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9" name="Group 128"/>
          <p:cNvGrpSpPr/>
          <p:nvPr/>
        </p:nvGrpSpPr>
        <p:grpSpPr>
          <a:xfrm>
            <a:off x="357968" y="4663274"/>
            <a:ext cx="1305535" cy="295649"/>
            <a:chOff x="357968" y="4663274"/>
            <a:chExt cx="1305535" cy="295649"/>
          </a:xfrm>
        </p:grpSpPr>
        <p:sp>
          <p:nvSpPr>
            <p:cNvPr id="118" name="Freeform 117"/>
            <p:cNvSpPr/>
            <p:nvPr/>
          </p:nvSpPr>
          <p:spPr>
            <a:xfrm>
              <a:off x="357968" y="4811523"/>
              <a:ext cx="52644" cy="147400"/>
            </a:xfrm>
            <a:custGeom>
              <a:avLst/>
              <a:gdLst/>
              <a:ahLst/>
              <a:cxnLst/>
              <a:rect l="0" t="0" r="0" b="0"/>
              <a:pathLst>
                <a:path w="52644" h="147400">
                  <a:moveTo>
                    <a:pt x="0" y="0"/>
                  </a:moveTo>
                  <a:lnTo>
                    <a:pt x="16768" y="5589"/>
                  </a:lnTo>
                  <a:lnTo>
                    <a:pt x="28120" y="17692"/>
                  </a:lnTo>
                  <a:lnTo>
                    <a:pt x="44939" y="54058"/>
                  </a:lnTo>
                  <a:lnTo>
                    <a:pt x="51628" y="113805"/>
                  </a:lnTo>
                  <a:lnTo>
                    <a:pt x="52643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368497" y="4664124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73782" y="4793425"/>
              <a:ext cx="115814" cy="135385"/>
            </a:xfrm>
            <a:custGeom>
              <a:avLst/>
              <a:gdLst/>
              <a:ahLst/>
              <a:cxnLst/>
              <a:rect l="0" t="0" r="0" b="0"/>
              <a:pathLst>
                <a:path w="115814" h="135385">
                  <a:moveTo>
                    <a:pt x="0" y="18098"/>
                  </a:moveTo>
                  <a:lnTo>
                    <a:pt x="17958" y="73143"/>
                  </a:lnTo>
                  <a:lnTo>
                    <a:pt x="36301" y="135384"/>
                  </a:lnTo>
                  <a:lnTo>
                    <a:pt x="30984" y="75761"/>
                  </a:lnTo>
                  <a:lnTo>
                    <a:pt x="25688" y="39473"/>
                  </a:lnTo>
                  <a:lnTo>
                    <a:pt x="28184" y="13170"/>
                  </a:lnTo>
                  <a:lnTo>
                    <a:pt x="32828" y="5454"/>
                  </a:lnTo>
                  <a:lnTo>
                    <a:pt x="39432" y="1480"/>
                  </a:lnTo>
                  <a:lnTo>
                    <a:pt x="47345" y="0"/>
                  </a:lnTo>
                  <a:lnTo>
                    <a:pt x="54960" y="1354"/>
                  </a:lnTo>
                  <a:lnTo>
                    <a:pt x="69660" y="9096"/>
                  </a:lnTo>
                  <a:lnTo>
                    <a:pt x="91090" y="32198"/>
                  </a:lnTo>
                  <a:lnTo>
                    <a:pt x="106668" y="61270"/>
                  </a:lnTo>
                  <a:lnTo>
                    <a:pt x="115813" y="102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638424" y="4774348"/>
              <a:ext cx="88043" cy="142461"/>
            </a:xfrm>
            <a:custGeom>
              <a:avLst/>
              <a:gdLst/>
              <a:ahLst/>
              <a:cxnLst/>
              <a:rect l="0" t="0" r="0" b="0"/>
              <a:pathLst>
                <a:path w="88043" h="142461">
                  <a:moveTo>
                    <a:pt x="77513" y="5590"/>
                  </a:moveTo>
                  <a:lnTo>
                    <a:pt x="60746" y="0"/>
                  </a:lnTo>
                  <a:lnTo>
                    <a:pt x="43155" y="376"/>
                  </a:lnTo>
                  <a:lnTo>
                    <a:pt x="33551" y="2114"/>
                  </a:lnTo>
                  <a:lnTo>
                    <a:pt x="25978" y="6782"/>
                  </a:lnTo>
                  <a:lnTo>
                    <a:pt x="14445" y="21327"/>
                  </a:lnTo>
                  <a:lnTo>
                    <a:pt x="1374" y="49247"/>
                  </a:lnTo>
                  <a:lnTo>
                    <a:pt x="0" y="69447"/>
                  </a:lnTo>
                  <a:lnTo>
                    <a:pt x="4458" y="90122"/>
                  </a:lnTo>
                  <a:lnTo>
                    <a:pt x="14239" y="111010"/>
                  </a:lnTo>
                  <a:lnTo>
                    <a:pt x="29504" y="125753"/>
                  </a:lnTo>
                  <a:lnTo>
                    <a:pt x="47987" y="135035"/>
                  </a:lnTo>
                  <a:lnTo>
                    <a:pt x="88042" y="1424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779108" y="4727295"/>
              <a:ext cx="63172" cy="140444"/>
            </a:xfrm>
            <a:custGeom>
              <a:avLst/>
              <a:gdLst/>
              <a:ahLst/>
              <a:cxnLst/>
              <a:rect l="0" t="0" r="0" b="0"/>
              <a:pathLst>
                <a:path w="63172" h="140444">
                  <a:moveTo>
                    <a:pt x="0" y="94757"/>
                  </a:moveTo>
                  <a:lnTo>
                    <a:pt x="14655" y="138719"/>
                  </a:lnTo>
                  <a:lnTo>
                    <a:pt x="16789" y="140443"/>
                  </a:lnTo>
                  <a:lnTo>
                    <a:pt x="18212" y="136912"/>
                  </a:lnTo>
                  <a:lnTo>
                    <a:pt x="18623" y="121681"/>
                  </a:lnTo>
                  <a:lnTo>
                    <a:pt x="5328" y="62762"/>
                  </a:lnTo>
                  <a:lnTo>
                    <a:pt x="7437" y="41932"/>
                  </a:lnTo>
                  <a:lnTo>
                    <a:pt x="15394" y="24096"/>
                  </a:lnTo>
                  <a:lnTo>
                    <a:pt x="20791" y="16064"/>
                  </a:lnTo>
                  <a:lnTo>
                    <a:pt x="27899" y="10709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881980" y="4743605"/>
              <a:ext cx="87744" cy="120561"/>
            </a:xfrm>
            <a:custGeom>
              <a:avLst/>
              <a:gdLst/>
              <a:ahLst/>
              <a:cxnLst/>
              <a:rect l="0" t="0" r="0" b="0"/>
              <a:pathLst>
                <a:path w="87744" h="120561">
                  <a:moveTo>
                    <a:pt x="23470" y="57389"/>
                  </a:moveTo>
                  <a:lnTo>
                    <a:pt x="40238" y="62979"/>
                  </a:lnTo>
                  <a:lnTo>
                    <a:pt x="57829" y="62603"/>
                  </a:lnTo>
                  <a:lnTo>
                    <a:pt x="67433" y="60865"/>
                  </a:lnTo>
                  <a:lnTo>
                    <a:pt x="75006" y="56197"/>
                  </a:lnTo>
                  <a:lnTo>
                    <a:pt x="86539" y="41652"/>
                  </a:lnTo>
                  <a:lnTo>
                    <a:pt x="87743" y="32860"/>
                  </a:lnTo>
                  <a:lnTo>
                    <a:pt x="82842" y="13732"/>
                  </a:lnTo>
                  <a:lnTo>
                    <a:pt x="75919" y="7228"/>
                  </a:lnTo>
                  <a:lnTo>
                    <a:pt x="55750" y="0"/>
                  </a:lnTo>
                  <a:lnTo>
                    <a:pt x="34307" y="3027"/>
                  </a:lnTo>
                  <a:lnTo>
                    <a:pt x="23676" y="7110"/>
                  </a:lnTo>
                  <a:lnTo>
                    <a:pt x="8744" y="21005"/>
                  </a:lnTo>
                  <a:lnTo>
                    <a:pt x="3124" y="29624"/>
                  </a:lnTo>
                  <a:lnTo>
                    <a:pt x="0" y="48559"/>
                  </a:lnTo>
                  <a:lnTo>
                    <a:pt x="804" y="58522"/>
                  </a:lnTo>
                  <a:lnTo>
                    <a:pt x="7937" y="75830"/>
                  </a:lnTo>
                  <a:lnTo>
                    <a:pt x="20076" y="91322"/>
                  </a:lnTo>
                  <a:lnTo>
                    <a:pt x="55056" y="1205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1003166" y="4698636"/>
              <a:ext cx="144441" cy="132112"/>
            </a:xfrm>
            <a:custGeom>
              <a:avLst/>
              <a:gdLst/>
              <a:ahLst/>
              <a:cxnLst/>
              <a:rect l="0" t="0" r="0" b="0"/>
              <a:pathLst>
                <a:path w="144441" h="132112">
                  <a:moveTo>
                    <a:pt x="102326" y="18131"/>
                  </a:moveTo>
                  <a:lnTo>
                    <a:pt x="85558" y="6952"/>
                  </a:lnTo>
                  <a:lnTo>
                    <a:pt x="52774" y="0"/>
                  </a:lnTo>
                  <a:lnTo>
                    <a:pt x="42385" y="2534"/>
                  </a:lnTo>
                  <a:lnTo>
                    <a:pt x="24603" y="14708"/>
                  </a:lnTo>
                  <a:lnTo>
                    <a:pt x="7027" y="41293"/>
                  </a:lnTo>
                  <a:lnTo>
                    <a:pt x="0" y="76986"/>
                  </a:lnTo>
                  <a:lnTo>
                    <a:pt x="4595" y="97321"/>
                  </a:lnTo>
                  <a:lnTo>
                    <a:pt x="26609" y="129439"/>
                  </a:lnTo>
                  <a:lnTo>
                    <a:pt x="33131" y="132111"/>
                  </a:lnTo>
                  <a:lnTo>
                    <a:pt x="39818" y="131552"/>
                  </a:lnTo>
                  <a:lnTo>
                    <a:pt x="46616" y="128840"/>
                  </a:lnTo>
                  <a:lnTo>
                    <a:pt x="57289" y="116468"/>
                  </a:lnTo>
                  <a:lnTo>
                    <a:pt x="81012" y="59635"/>
                  </a:lnTo>
                  <a:lnTo>
                    <a:pt x="84607" y="49309"/>
                  </a:lnTo>
                  <a:lnTo>
                    <a:pt x="87004" y="47105"/>
                  </a:lnTo>
                  <a:lnTo>
                    <a:pt x="88602" y="50315"/>
                  </a:lnTo>
                  <a:lnTo>
                    <a:pt x="92717" y="65190"/>
                  </a:lnTo>
                  <a:lnTo>
                    <a:pt x="114422" y="100216"/>
                  </a:lnTo>
                  <a:lnTo>
                    <a:pt x="126419" y="113105"/>
                  </a:lnTo>
                  <a:lnTo>
                    <a:pt x="144440" y="1234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1184449" y="4664124"/>
              <a:ext cx="97339" cy="126343"/>
            </a:xfrm>
            <a:custGeom>
              <a:avLst/>
              <a:gdLst/>
              <a:ahLst/>
              <a:cxnLst/>
              <a:rect l="0" t="0" r="0" b="0"/>
              <a:pathLst>
                <a:path w="97339" h="126343">
                  <a:moveTo>
                    <a:pt x="47385" y="0"/>
                  </a:moveTo>
                  <a:lnTo>
                    <a:pt x="29404" y="15641"/>
                  </a:lnTo>
                  <a:lnTo>
                    <a:pt x="12487" y="23719"/>
                  </a:lnTo>
                  <a:lnTo>
                    <a:pt x="6572" y="31021"/>
                  </a:lnTo>
                  <a:lnTo>
                    <a:pt x="0" y="51612"/>
                  </a:lnTo>
                  <a:lnTo>
                    <a:pt x="2927" y="58974"/>
                  </a:lnTo>
                  <a:lnTo>
                    <a:pt x="9557" y="63883"/>
                  </a:lnTo>
                  <a:lnTo>
                    <a:pt x="71938" y="81171"/>
                  </a:lnTo>
                  <a:lnTo>
                    <a:pt x="84810" y="82190"/>
                  </a:lnTo>
                  <a:lnTo>
                    <a:pt x="92222" y="86379"/>
                  </a:lnTo>
                  <a:lnTo>
                    <a:pt x="95994" y="92681"/>
                  </a:lnTo>
                  <a:lnTo>
                    <a:pt x="97338" y="100392"/>
                  </a:lnTo>
                  <a:lnTo>
                    <a:pt x="94725" y="106702"/>
                  </a:lnTo>
                  <a:lnTo>
                    <a:pt x="82463" y="116833"/>
                  </a:lnTo>
                  <a:lnTo>
                    <a:pt x="68434" y="122116"/>
                  </a:lnTo>
                  <a:lnTo>
                    <a:pt x="47385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1313053" y="4663274"/>
              <a:ext cx="96442" cy="106136"/>
            </a:xfrm>
            <a:custGeom>
              <a:avLst/>
              <a:gdLst/>
              <a:ahLst/>
              <a:cxnLst/>
              <a:rect l="0" t="0" r="0" b="0"/>
              <a:pathLst>
                <a:path w="96442" h="106136">
                  <a:moveTo>
                    <a:pt x="55651" y="64021"/>
                  </a:moveTo>
                  <a:lnTo>
                    <a:pt x="79698" y="54446"/>
                  </a:lnTo>
                  <a:lnTo>
                    <a:pt x="94025" y="43778"/>
                  </a:lnTo>
                  <a:lnTo>
                    <a:pt x="96441" y="37657"/>
                  </a:lnTo>
                  <a:lnTo>
                    <a:pt x="95713" y="31237"/>
                  </a:lnTo>
                  <a:lnTo>
                    <a:pt x="88664" y="17865"/>
                  </a:lnTo>
                  <a:lnTo>
                    <a:pt x="77733" y="4123"/>
                  </a:lnTo>
                  <a:lnTo>
                    <a:pt x="69202" y="692"/>
                  </a:lnTo>
                  <a:lnTo>
                    <a:pt x="47246" y="0"/>
                  </a:lnTo>
                  <a:lnTo>
                    <a:pt x="28129" y="6711"/>
                  </a:lnTo>
                  <a:lnTo>
                    <a:pt x="19755" y="11777"/>
                  </a:lnTo>
                  <a:lnTo>
                    <a:pt x="7332" y="26763"/>
                  </a:lnTo>
                  <a:lnTo>
                    <a:pt x="2381" y="35673"/>
                  </a:lnTo>
                  <a:lnTo>
                    <a:pt x="0" y="54931"/>
                  </a:lnTo>
                  <a:lnTo>
                    <a:pt x="1003" y="64980"/>
                  </a:lnTo>
                  <a:lnTo>
                    <a:pt x="5181" y="72849"/>
                  </a:lnTo>
                  <a:lnTo>
                    <a:pt x="19182" y="84712"/>
                  </a:lnTo>
                  <a:lnTo>
                    <a:pt x="55651" y="1061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1463335" y="4674653"/>
              <a:ext cx="94727" cy="157928"/>
            </a:xfrm>
            <a:custGeom>
              <a:avLst/>
              <a:gdLst/>
              <a:ahLst/>
              <a:cxnLst/>
              <a:rect l="0" t="0" r="0" b="0"/>
              <a:pathLst>
                <a:path w="94727" h="157928">
                  <a:moveTo>
                    <a:pt x="73825" y="0"/>
                  </a:moveTo>
                  <a:lnTo>
                    <a:pt x="24273" y="14654"/>
                  </a:lnTo>
                  <a:lnTo>
                    <a:pt x="15054" y="20298"/>
                  </a:lnTo>
                  <a:lnTo>
                    <a:pt x="1691" y="35927"/>
                  </a:lnTo>
                  <a:lnTo>
                    <a:pt x="0" y="43838"/>
                  </a:lnTo>
                  <a:lnTo>
                    <a:pt x="1211" y="51452"/>
                  </a:lnTo>
                  <a:lnTo>
                    <a:pt x="4359" y="58868"/>
                  </a:lnTo>
                  <a:lnTo>
                    <a:pt x="17215" y="70227"/>
                  </a:lnTo>
                  <a:lnTo>
                    <a:pt x="35797" y="78005"/>
                  </a:lnTo>
                  <a:lnTo>
                    <a:pt x="70227" y="84723"/>
                  </a:lnTo>
                  <a:lnTo>
                    <a:pt x="88214" y="94587"/>
                  </a:lnTo>
                  <a:lnTo>
                    <a:pt x="92776" y="102832"/>
                  </a:lnTo>
                  <a:lnTo>
                    <a:pt x="94726" y="124472"/>
                  </a:lnTo>
                  <a:lnTo>
                    <a:pt x="91269" y="133284"/>
                  </a:lnTo>
                  <a:lnTo>
                    <a:pt x="63297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1652974" y="4811523"/>
              <a:ext cx="10529" cy="84229"/>
            </a:xfrm>
            <a:custGeom>
              <a:avLst/>
              <a:gdLst/>
              <a:ahLst/>
              <a:cxnLst/>
              <a:rect l="0" t="0" r="0" b="0"/>
              <a:pathLst>
                <a:path w="10529" h="84229">
                  <a:moveTo>
                    <a:pt x="10528" y="0"/>
                  </a:moveTo>
                  <a:lnTo>
                    <a:pt x="7409" y="42692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4" name="Group 133"/>
          <p:cNvGrpSpPr/>
          <p:nvPr/>
        </p:nvGrpSpPr>
        <p:grpSpPr>
          <a:xfrm>
            <a:off x="1937243" y="4516725"/>
            <a:ext cx="484312" cy="242156"/>
            <a:chOff x="1937243" y="4516725"/>
            <a:chExt cx="484312" cy="242156"/>
          </a:xfrm>
        </p:grpSpPr>
        <p:sp>
          <p:nvSpPr>
            <p:cNvPr id="130" name="Freeform 129"/>
            <p:cNvSpPr/>
            <p:nvPr/>
          </p:nvSpPr>
          <p:spPr>
            <a:xfrm>
              <a:off x="1993178" y="4527253"/>
              <a:ext cx="28294" cy="231628"/>
            </a:xfrm>
            <a:custGeom>
              <a:avLst/>
              <a:gdLst/>
              <a:ahLst/>
              <a:cxnLst/>
              <a:rect l="0" t="0" r="0" b="0"/>
              <a:pathLst>
                <a:path w="28294" h="231628">
                  <a:moveTo>
                    <a:pt x="7236" y="0"/>
                  </a:moveTo>
                  <a:lnTo>
                    <a:pt x="0" y="27557"/>
                  </a:lnTo>
                  <a:lnTo>
                    <a:pt x="478" y="80660"/>
                  </a:lnTo>
                  <a:lnTo>
                    <a:pt x="7516" y="143637"/>
                  </a:lnTo>
                  <a:lnTo>
                    <a:pt x="21773" y="199546"/>
                  </a:lnTo>
                  <a:lnTo>
                    <a:pt x="28293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1937243" y="4600953"/>
              <a:ext cx="157929" cy="63172"/>
            </a:xfrm>
            <a:custGeom>
              <a:avLst/>
              <a:gdLst/>
              <a:ahLst/>
              <a:cxnLst/>
              <a:rect l="0" t="0" r="0" b="0"/>
              <a:pathLst>
                <a:path w="157929" h="63172">
                  <a:moveTo>
                    <a:pt x="157928" y="0"/>
                  </a:moveTo>
                  <a:lnTo>
                    <a:pt x="139947" y="15641"/>
                  </a:lnTo>
                  <a:lnTo>
                    <a:pt x="88186" y="34844"/>
                  </a:lnTo>
                  <a:lnTo>
                    <a:pt x="32107" y="5260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2147813" y="4516725"/>
              <a:ext cx="147400" cy="210571"/>
            </a:xfrm>
            <a:custGeom>
              <a:avLst/>
              <a:gdLst/>
              <a:ahLst/>
              <a:cxnLst/>
              <a:rect l="0" t="0" r="0" b="0"/>
              <a:pathLst>
                <a:path w="147400" h="210571">
                  <a:moveTo>
                    <a:pt x="0" y="0"/>
                  </a:moveTo>
                  <a:lnTo>
                    <a:pt x="14654" y="55141"/>
                  </a:lnTo>
                  <a:lnTo>
                    <a:pt x="31667" y="114756"/>
                  </a:lnTo>
                  <a:lnTo>
                    <a:pt x="47974" y="167364"/>
                  </a:lnTo>
                  <a:lnTo>
                    <a:pt x="49530" y="165388"/>
                  </a:lnTo>
                  <a:lnTo>
                    <a:pt x="50568" y="159392"/>
                  </a:lnTo>
                  <a:lnTo>
                    <a:pt x="54769" y="154225"/>
                  </a:lnTo>
                  <a:lnTo>
                    <a:pt x="68795" y="145364"/>
                  </a:lnTo>
                  <a:lnTo>
                    <a:pt x="86728" y="143765"/>
                  </a:lnTo>
                  <a:lnTo>
                    <a:pt x="96423" y="144976"/>
                  </a:lnTo>
                  <a:lnTo>
                    <a:pt x="104056" y="149294"/>
                  </a:lnTo>
                  <a:lnTo>
                    <a:pt x="115657" y="163449"/>
                  </a:lnTo>
                  <a:lnTo>
                    <a:pt x="136388" y="201938"/>
                  </a:lnTo>
                  <a:lnTo>
                    <a:pt x="147399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2324783" y="4606811"/>
              <a:ext cx="96772" cy="109957"/>
            </a:xfrm>
            <a:custGeom>
              <a:avLst/>
              <a:gdLst/>
              <a:ahLst/>
              <a:cxnLst/>
              <a:rect l="0" t="0" r="0" b="0"/>
              <a:pathLst>
                <a:path w="96772" h="109957">
                  <a:moveTo>
                    <a:pt x="23071" y="78370"/>
                  </a:moveTo>
                  <a:lnTo>
                    <a:pt x="67034" y="63716"/>
                  </a:lnTo>
                  <a:lnTo>
                    <a:pt x="80825" y="50800"/>
                  </a:lnTo>
                  <a:lnTo>
                    <a:pt x="86140" y="42443"/>
                  </a:lnTo>
                  <a:lnTo>
                    <a:pt x="88927" y="23798"/>
                  </a:lnTo>
                  <a:lnTo>
                    <a:pt x="88032" y="13913"/>
                  </a:lnTo>
                  <a:lnTo>
                    <a:pt x="82756" y="7322"/>
                  </a:lnTo>
                  <a:lnTo>
                    <a:pt x="64416" y="0"/>
                  </a:lnTo>
                  <a:lnTo>
                    <a:pt x="55314" y="387"/>
                  </a:lnTo>
                  <a:lnTo>
                    <a:pt x="38961" y="7056"/>
                  </a:lnTo>
                  <a:lnTo>
                    <a:pt x="16601" y="23965"/>
                  </a:lnTo>
                  <a:lnTo>
                    <a:pt x="747" y="49382"/>
                  </a:lnTo>
                  <a:lnTo>
                    <a:pt x="0" y="57875"/>
                  </a:lnTo>
                  <a:lnTo>
                    <a:pt x="5409" y="73550"/>
                  </a:lnTo>
                  <a:lnTo>
                    <a:pt x="18731" y="85197"/>
                  </a:lnTo>
                  <a:lnTo>
                    <a:pt x="55879" y="102205"/>
                  </a:lnTo>
                  <a:lnTo>
                    <a:pt x="96771" y="1099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6" name="Group 145"/>
          <p:cNvGrpSpPr/>
          <p:nvPr/>
        </p:nvGrpSpPr>
        <p:grpSpPr>
          <a:xfrm>
            <a:off x="2705774" y="4443026"/>
            <a:ext cx="1379284" cy="344367"/>
            <a:chOff x="2705774" y="4443026"/>
            <a:chExt cx="1379284" cy="344367"/>
          </a:xfrm>
        </p:grpSpPr>
        <p:sp>
          <p:nvSpPr>
            <p:cNvPr id="135" name="Freeform 134"/>
            <p:cNvSpPr/>
            <p:nvPr/>
          </p:nvSpPr>
          <p:spPr>
            <a:xfrm>
              <a:off x="2811108" y="465359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2705774" y="4659998"/>
              <a:ext cx="163586" cy="127395"/>
            </a:xfrm>
            <a:custGeom>
              <a:avLst/>
              <a:gdLst/>
              <a:ahLst/>
              <a:cxnLst/>
              <a:rect l="0" t="0" r="0" b="0"/>
              <a:pathLst>
                <a:path w="163586" h="127395">
                  <a:moveTo>
                    <a:pt x="147448" y="14655"/>
                  </a:moveTo>
                  <a:lnTo>
                    <a:pt x="103486" y="0"/>
                  </a:lnTo>
                  <a:lnTo>
                    <a:pt x="67612" y="1084"/>
                  </a:lnTo>
                  <a:lnTo>
                    <a:pt x="32936" y="8814"/>
                  </a:lnTo>
                  <a:lnTo>
                    <a:pt x="6024" y="24102"/>
                  </a:lnTo>
                  <a:lnTo>
                    <a:pt x="1693" y="31481"/>
                  </a:lnTo>
                  <a:lnTo>
                    <a:pt x="0" y="49040"/>
                  </a:lnTo>
                  <a:lnTo>
                    <a:pt x="5624" y="78655"/>
                  </a:lnTo>
                  <a:lnTo>
                    <a:pt x="20289" y="104068"/>
                  </a:lnTo>
                  <a:lnTo>
                    <a:pt x="39070" y="116005"/>
                  </a:lnTo>
                  <a:lnTo>
                    <a:pt x="63016" y="124040"/>
                  </a:lnTo>
                  <a:lnTo>
                    <a:pt x="101634" y="127394"/>
                  </a:lnTo>
                  <a:lnTo>
                    <a:pt x="124747" y="124032"/>
                  </a:lnTo>
                  <a:lnTo>
                    <a:pt x="143598" y="115519"/>
                  </a:lnTo>
                  <a:lnTo>
                    <a:pt x="151900" y="109974"/>
                  </a:lnTo>
                  <a:lnTo>
                    <a:pt x="157435" y="101597"/>
                  </a:lnTo>
                  <a:lnTo>
                    <a:pt x="163585" y="79812"/>
                  </a:lnTo>
                  <a:lnTo>
                    <a:pt x="160080" y="57652"/>
                  </a:lnTo>
                  <a:lnTo>
                    <a:pt x="136920" y="146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2905865" y="4537782"/>
              <a:ext cx="31586" cy="200042"/>
            </a:xfrm>
            <a:custGeom>
              <a:avLst/>
              <a:gdLst/>
              <a:ahLst/>
              <a:cxnLst/>
              <a:rect l="0" t="0" r="0" b="0"/>
              <a:pathLst>
                <a:path w="31586" h="200042">
                  <a:moveTo>
                    <a:pt x="0" y="0"/>
                  </a:moveTo>
                  <a:lnTo>
                    <a:pt x="11453" y="57264"/>
                  </a:lnTo>
                  <a:lnTo>
                    <a:pt x="19160" y="118156"/>
                  </a:lnTo>
                  <a:lnTo>
                    <a:pt x="29141" y="174787"/>
                  </a:lnTo>
                  <a:lnTo>
                    <a:pt x="31585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2842694" y="4611482"/>
              <a:ext cx="157928" cy="21057"/>
            </a:xfrm>
            <a:custGeom>
              <a:avLst/>
              <a:gdLst/>
              <a:ahLst/>
              <a:cxnLst/>
              <a:rect l="0" t="0" r="0" b="0"/>
              <a:pathLst>
                <a:path w="157928" h="21057">
                  <a:moveTo>
                    <a:pt x="157927" y="0"/>
                  </a:moveTo>
                  <a:lnTo>
                    <a:pt x="108997" y="0"/>
                  </a:lnTo>
                  <a:lnTo>
                    <a:pt x="55456" y="5589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3021678" y="4506197"/>
              <a:ext cx="147400" cy="189513"/>
            </a:xfrm>
            <a:custGeom>
              <a:avLst/>
              <a:gdLst/>
              <a:ahLst/>
              <a:cxnLst/>
              <a:rect l="0" t="0" r="0" b="0"/>
              <a:pathLst>
                <a:path w="147400" h="189513">
                  <a:moveTo>
                    <a:pt x="0" y="0"/>
                  </a:moveTo>
                  <a:lnTo>
                    <a:pt x="3120" y="54144"/>
                  </a:lnTo>
                  <a:lnTo>
                    <a:pt x="17959" y="115794"/>
                  </a:lnTo>
                  <a:lnTo>
                    <a:pt x="28547" y="169145"/>
                  </a:lnTo>
                  <a:lnTo>
                    <a:pt x="29066" y="188649"/>
                  </a:lnTo>
                  <a:lnTo>
                    <a:pt x="27566" y="188937"/>
                  </a:lnTo>
                  <a:lnTo>
                    <a:pt x="25397" y="185619"/>
                  </a:lnTo>
                  <a:lnTo>
                    <a:pt x="27932" y="158593"/>
                  </a:lnTo>
                  <a:lnTo>
                    <a:pt x="36093" y="126539"/>
                  </a:lnTo>
                  <a:lnTo>
                    <a:pt x="41610" y="118285"/>
                  </a:lnTo>
                  <a:lnTo>
                    <a:pt x="57098" y="105993"/>
                  </a:lnTo>
                  <a:lnTo>
                    <a:pt x="64971" y="104587"/>
                  </a:lnTo>
                  <a:lnTo>
                    <a:pt x="72560" y="105990"/>
                  </a:lnTo>
                  <a:lnTo>
                    <a:pt x="94419" y="119141"/>
                  </a:lnTo>
                  <a:lnTo>
                    <a:pt x="122766" y="150136"/>
                  </a:lnTo>
                  <a:lnTo>
                    <a:pt x="147399" y="1895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3179606" y="4548092"/>
              <a:ext cx="88681" cy="147618"/>
            </a:xfrm>
            <a:custGeom>
              <a:avLst/>
              <a:gdLst/>
              <a:ahLst/>
              <a:cxnLst/>
              <a:rect l="0" t="0" r="0" b="0"/>
              <a:pathLst>
                <a:path w="88681" h="147618">
                  <a:moveTo>
                    <a:pt x="0" y="94975"/>
                  </a:moveTo>
                  <a:lnTo>
                    <a:pt x="43962" y="74732"/>
                  </a:lnTo>
                  <a:lnTo>
                    <a:pt x="74247" y="55572"/>
                  </a:lnTo>
                  <a:lnTo>
                    <a:pt x="81084" y="46479"/>
                  </a:lnTo>
                  <a:lnTo>
                    <a:pt x="88680" y="23899"/>
                  </a:lnTo>
                  <a:lnTo>
                    <a:pt x="87196" y="14836"/>
                  </a:lnTo>
                  <a:lnTo>
                    <a:pt x="82697" y="7624"/>
                  </a:lnTo>
                  <a:lnTo>
                    <a:pt x="76188" y="1646"/>
                  </a:lnTo>
                  <a:lnTo>
                    <a:pt x="69510" y="0"/>
                  </a:lnTo>
                  <a:lnTo>
                    <a:pt x="62717" y="1243"/>
                  </a:lnTo>
                  <a:lnTo>
                    <a:pt x="41979" y="14170"/>
                  </a:lnTo>
                  <a:lnTo>
                    <a:pt x="35005" y="20048"/>
                  </a:lnTo>
                  <a:lnTo>
                    <a:pt x="27256" y="39057"/>
                  </a:lnTo>
                  <a:lnTo>
                    <a:pt x="24982" y="61934"/>
                  </a:lnTo>
                  <a:lnTo>
                    <a:pt x="27871" y="83800"/>
                  </a:lnTo>
                  <a:lnTo>
                    <a:pt x="41663" y="115840"/>
                  </a:lnTo>
                  <a:lnTo>
                    <a:pt x="57121" y="130765"/>
                  </a:lnTo>
                  <a:lnTo>
                    <a:pt x="84228" y="1476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3348062" y="4537782"/>
              <a:ext cx="63172" cy="150105"/>
            </a:xfrm>
            <a:custGeom>
              <a:avLst/>
              <a:gdLst/>
              <a:ahLst/>
              <a:cxnLst/>
              <a:rect l="0" t="0" r="0" b="0"/>
              <a:pathLst>
                <a:path w="63172" h="150105">
                  <a:moveTo>
                    <a:pt x="0" y="73700"/>
                  </a:moveTo>
                  <a:lnTo>
                    <a:pt x="17958" y="127575"/>
                  </a:lnTo>
                  <a:lnTo>
                    <a:pt x="25858" y="150104"/>
                  </a:lnTo>
                  <a:lnTo>
                    <a:pt x="13108" y="90666"/>
                  </a:lnTo>
                  <a:lnTo>
                    <a:pt x="14412" y="54550"/>
                  </a:lnTo>
                  <a:lnTo>
                    <a:pt x="20443" y="33603"/>
                  </a:lnTo>
                  <a:lnTo>
                    <a:pt x="30923" y="16495"/>
                  </a:lnTo>
                  <a:lnTo>
                    <a:pt x="43379" y="7331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3661153" y="4527253"/>
              <a:ext cx="119095" cy="178986"/>
            </a:xfrm>
            <a:custGeom>
              <a:avLst/>
              <a:gdLst/>
              <a:ahLst/>
              <a:cxnLst/>
              <a:rect l="0" t="0" r="0" b="0"/>
              <a:pathLst>
                <a:path w="119095" h="178986">
                  <a:moveTo>
                    <a:pt x="55406" y="0"/>
                  </a:moveTo>
                  <a:lnTo>
                    <a:pt x="33049" y="5590"/>
                  </a:lnTo>
                  <a:lnTo>
                    <a:pt x="25294" y="10745"/>
                  </a:lnTo>
                  <a:lnTo>
                    <a:pt x="13557" y="25833"/>
                  </a:lnTo>
                  <a:lnTo>
                    <a:pt x="373" y="54058"/>
                  </a:lnTo>
                  <a:lnTo>
                    <a:pt x="0" y="62945"/>
                  </a:lnTo>
                  <a:lnTo>
                    <a:pt x="5825" y="79058"/>
                  </a:lnTo>
                  <a:lnTo>
                    <a:pt x="19332" y="90899"/>
                  </a:lnTo>
                  <a:lnTo>
                    <a:pt x="38203" y="98892"/>
                  </a:lnTo>
                  <a:lnTo>
                    <a:pt x="96410" y="110033"/>
                  </a:lnTo>
                  <a:lnTo>
                    <a:pt x="104969" y="115469"/>
                  </a:lnTo>
                  <a:lnTo>
                    <a:pt x="117598" y="130869"/>
                  </a:lnTo>
                  <a:lnTo>
                    <a:pt x="119094" y="138719"/>
                  </a:lnTo>
                  <a:lnTo>
                    <a:pt x="117752" y="146292"/>
                  </a:lnTo>
                  <a:lnTo>
                    <a:pt x="114518" y="153680"/>
                  </a:lnTo>
                  <a:lnTo>
                    <a:pt x="101565" y="165009"/>
                  </a:lnTo>
                  <a:lnTo>
                    <a:pt x="85280" y="172774"/>
                  </a:lnTo>
                  <a:lnTo>
                    <a:pt x="55406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3824979" y="4515200"/>
              <a:ext cx="102151" cy="169982"/>
            </a:xfrm>
            <a:custGeom>
              <a:avLst/>
              <a:gdLst/>
              <a:ahLst/>
              <a:cxnLst/>
              <a:rect l="0" t="0" r="0" b="0"/>
              <a:pathLst>
                <a:path w="102151" h="169982">
                  <a:moveTo>
                    <a:pt x="7394" y="64696"/>
                  </a:moveTo>
                  <a:lnTo>
                    <a:pt x="24161" y="70285"/>
                  </a:lnTo>
                  <a:lnTo>
                    <a:pt x="56946" y="68172"/>
                  </a:lnTo>
                  <a:lnTo>
                    <a:pt x="76600" y="60002"/>
                  </a:lnTo>
                  <a:lnTo>
                    <a:pt x="85117" y="54548"/>
                  </a:lnTo>
                  <a:lnTo>
                    <a:pt x="90795" y="46232"/>
                  </a:lnTo>
                  <a:lnTo>
                    <a:pt x="97103" y="24514"/>
                  </a:lnTo>
                  <a:lnTo>
                    <a:pt x="95276" y="15681"/>
                  </a:lnTo>
                  <a:lnTo>
                    <a:pt x="90549" y="8623"/>
                  </a:lnTo>
                  <a:lnTo>
                    <a:pt x="83887" y="2747"/>
                  </a:lnTo>
                  <a:lnTo>
                    <a:pt x="74767" y="0"/>
                  </a:lnTo>
                  <a:lnTo>
                    <a:pt x="52155" y="68"/>
                  </a:lnTo>
                  <a:lnTo>
                    <a:pt x="32747" y="7116"/>
                  </a:lnTo>
                  <a:lnTo>
                    <a:pt x="24296" y="12272"/>
                  </a:lnTo>
                  <a:lnTo>
                    <a:pt x="11786" y="27358"/>
                  </a:lnTo>
                  <a:lnTo>
                    <a:pt x="3497" y="46931"/>
                  </a:lnTo>
                  <a:lnTo>
                    <a:pt x="0" y="83089"/>
                  </a:lnTo>
                  <a:lnTo>
                    <a:pt x="3328" y="105626"/>
                  </a:lnTo>
                  <a:lnTo>
                    <a:pt x="11826" y="124221"/>
                  </a:lnTo>
                  <a:lnTo>
                    <a:pt x="36345" y="155223"/>
                  </a:lnTo>
                  <a:lnTo>
                    <a:pt x="56136" y="163422"/>
                  </a:lnTo>
                  <a:lnTo>
                    <a:pt x="102150" y="1699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4005768" y="4443026"/>
              <a:ext cx="26647" cy="200042"/>
            </a:xfrm>
            <a:custGeom>
              <a:avLst/>
              <a:gdLst/>
              <a:ahLst/>
              <a:cxnLst/>
              <a:rect l="0" t="0" r="0" b="0"/>
              <a:pathLst>
                <a:path w="26647" h="200042">
                  <a:moveTo>
                    <a:pt x="5589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10149" y="85425"/>
                  </a:lnTo>
                  <a:lnTo>
                    <a:pt x="16108" y="143432"/>
                  </a:lnTo>
                  <a:lnTo>
                    <a:pt x="26646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3937658" y="4495668"/>
              <a:ext cx="147400" cy="63172"/>
            </a:xfrm>
            <a:custGeom>
              <a:avLst/>
              <a:gdLst/>
              <a:ahLst/>
              <a:cxnLst/>
              <a:rect l="0" t="0" r="0" b="0"/>
              <a:pathLst>
                <a:path w="147400" h="63172">
                  <a:moveTo>
                    <a:pt x="147399" y="63171"/>
                  </a:moveTo>
                  <a:lnTo>
                    <a:pt x="110312" y="28424"/>
                  </a:lnTo>
                  <a:lnTo>
                    <a:pt x="92311" y="19262"/>
                  </a:lnTo>
                  <a:lnTo>
                    <a:pt x="33459" y="855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1" name="Group 160"/>
          <p:cNvGrpSpPr/>
          <p:nvPr/>
        </p:nvGrpSpPr>
        <p:grpSpPr>
          <a:xfrm>
            <a:off x="491585" y="4969450"/>
            <a:ext cx="1793099" cy="410353"/>
            <a:chOff x="491585" y="4969450"/>
            <a:chExt cx="1793099" cy="410353"/>
          </a:xfrm>
        </p:grpSpPr>
        <p:sp>
          <p:nvSpPr>
            <p:cNvPr id="147" name="Freeform 146"/>
            <p:cNvSpPr/>
            <p:nvPr/>
          </p:nvSpPr>
          <p:spPr>
            <a:xfrm>
              <a:off x="491585" y="5222483"/>
              <a:ext cx="150654" cy="157320"/>
            </a:xfrm>
            <a:custGeom>
              <a:avLst/>
              <a:gdLst/>
              <a:ahLst/>
              <a:cxnLst/>
              <a:rect l="0" t="0" r="0" b="0"/>
              <a:pathLst>
                <a:path w="150654" h="157320">
                  <a:moveTo>
                    <a:pt x="55896" y="31237"/>
                  </a:moveTo>
                  <a:lnTo>
                    <a:pt x="67075" y="20059"/>
                  </a:lnTo>
                  <a:lnTo>
                    <a:pt x="68028" y="14426"/>
                  </a:lnTo>
                  <a:lnTo>
                    <a:pt x="66324" y="8331"/>
                  </a:lnTo>
                  <a:lnTo>
                    <a:pt x="62848" y="1929"/>
                  </a:lnTo>
                  <a:lnTo>
                    <a:pt x="57021" y="0"/>
                  </a:lnTo>
                  <a:lnTo>
                    <a:pt x="41189" y="4096"/>
                  </a:lnTo>
                  <a:lnTo>
                    <a:pt x="25573" y="16835"/>
                  </a:lnTo>
                  <a:lnTo>
                    <a:pt x="12004" y="34194"/>
                  </a:lnTo>
                  <a:lnTo>
                    <a:pt x="2073" y="53608"/>
                  </a:lnTo>
                  <a:lnTo>
                    <a:pt x="0" y="73935"/>
                  </a:lnTo>
                  <a:lnTo>
                    <a:pt x="5165" y="132136"/>
                  </a:lnTo>
                  <a:lnTo>
                    <a:pt x="14242" y="150560"/>
                  </a:lnTo>
                  <a:lnTo>
                    <a:pt x="21108" y="155239"/>
                  </a:lnTo>
                  <a:lnTo>
                    <a:pt x="38095" y="157319"/>
                  </a:lnTo>
                  <a:lnTo>
                    <a:pt x="54224" y="151224"/>
                  </a:lnTo>
                  <a:lnTo>
                    <a:pt x="61800" y="146324"/>
                  </a:lnTo>
                  <a:lnTo>
                    <a:pt x="73338" y="131520"/>
                  </a:lnTo>
                  <a:lnTo>
                    <a:pt x="81196" y="112072"/>
                  </a:lnTo>
                  <a:lnTo>
                    <a:pt x="84688" y="87831"/>
                  </a:lnTo>
                  <a:lnTo>
                    <a:pt x="80001" y="67698"/>
                  </a:lnTo>
                  <a:lnTo>
                    <a:pt x="73629" y="56800"/>
                  </a:lnTo>
                  <a:lnTo>
                    <a:pt x="73567" y="58808"/>
                  </a:lnTo>
                  <a:lnTo>
                    <a:pt x="74696" y="63655"/>
                  </a:lnTo>
                  <a:lnTo>
                    <a:pt x="93318" y="88247"/>
                  </a:lnTo>
                  <a:lnTo>
                    <a:pt x="132140" y="127238"/>
                  </a:lnTo>
                  <a:lnTo>
                    <a:pt x="150653" y="1365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663295" y="5116850"/>
              <a:ext cx="21058" cy="210570"/>
            </a:xfrm>
            <a:custGeom>
              <a:avLst/>
              <a:gdLst/>
              <a:ahLst/>
              <a:cxnLst/>
              <a:rect l="0" t="0" r="0" b="0"/>
              <a:pathLst>
                <a:path w="21058" h="210570">
                  <a:moveTo>
                    <a:pt x="0" y="0"/>
                  </a:moveTo>
                  <a:lnTo>
                    <a:pt x="0" y="58616"/>
                  </a:lnTo>
                  <a:lnTo>
                    <a:pt x="8333" y="121452"/>
                  </a:lnTo>
                  <a:lnTo>
                    <a:pt x="15684" y="175938"/>
                  </a:lnTo>
                  <a:lnTo>
                    <a:pt x="21057" y="2105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760437" y="5180021"/>
              <a:ext cx="66652" cy="115814"/>
            </a:xfrm>
            <a:custGeom>
              <a:avLst/>
              <a:gdLst/>
              <a:ahLst/>
              <a:cxnLst/>
              <a:rect l="0" t="0" r="0" b="0"/>
              <a:pathLst>
                <a:path w="66652" h="115814">
                  <a:moveTo>
                    <a:pt x="60785" y="0"/>
                  </a:moveTo>
                  <a:lnTo>
                    <a:pt x="36739" y="9575"/>
                  </a:lnTo>
                  <a:lnTo>
                    <a:pt x="1192" y="39403"/>
                  </a:lnTo>
                  <a:lnTo>
                    <a:pt x="0" y="44986"/>
                  </a:lnTo>
                  <a:lnTo>
                    <a:pt x="2714" y="49877"/>
                  </a:lnTo>
                  <a:lnTo>
                    <a:pt x="15089" y="58432"/>
                  </a:lnTo>
                  <a:lnTo>
                    <a:pt x="61700" y="77047"/>
                  </a:lnTo>
                  <a:lnTo>
                    <a:pt x="66074" y="81780"/>
                  </a:lnTo>
                  <a:lnTo>
                    <a:pt x="66651" y="87275"/>
                  </a:lnTo>
                  <a:lnTo>
                    <a:pt x="64696" y="93278"/>
                  </a:lnTo>
                  <a:lnTo>
                    <a:pt x="56284" y="103068"/>
                  </a:lnTo>
                  <a:lnTo>
                    <a:pt x="39728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883248" y="5201077"/>
              <a:ext cx="57110" cy="85160"/>
            </a:xfrm>
            <a:custGeom>
              <a:avLst/>
              <a:gdLst/>
              <a:ahLst/>
              <a:cxnLst/>
              <a:rect l="0" t="0" r="0" b="0"/>
              <a:pathLst>
                <a:path w="57110" h="85160">
                  <a:moveTo>
                    <a:pt x="32731" y="0"/>
                  </a:moveTo>
                  <a:lnTo>
                    <a:pt x="3422" y="34898"/>
                  </a:lnTo>
                  <a:lnTo>
                    <a:pt x="324" y="44322"/>
                  </a:lnTo>
                  <a:lnTo>
                    <a:pt x="0" y="64153"/>
                  </a:lnTo>
                  <a:lnTo>
                    <a:pt x="3891" y="72015"/>
                  </a:lnTo>
                  <a:lnTo>
                    <a:pt x="17574" y="83869"/>
                  </a:lnTo>
                  <a:lnTo>
                    <a:pt x="24966" y="85159"/>
                  </a:lnTo>
                  <a:lnTo>
                    <a:pt x="32233" y="83679"/>
                  </a:lnTo>
                  <a:lnTo>
                    <a:pt x="39418" y="80352"/>
                  </a:lnTo>
                  <a:lnTo>
                    <a:pt x="50521" y="67298"/>
                  </a:lnTo>
                  <a:lnTo>
                    <a:pt x="55119" y="58903"/>
                  </a:lnTo>
                  <a:lnTo>
                    <a:pt x="57109" y="40218"/>
                  </a:lnTo>
                  <a:lnTo>
                    <a:pt x="54094" y="22554"/>
                  </a:lnTo>
                  <a:lnTo>
                    <a:pt x="4325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1137077" y="5169492"/>
              <a:ext cx="21058" cy="136871"/>
            </a:xfrm>
            <a:custGeom>
              <a:avLst/>
              <a:gdLst/>
              <a:ahLst/>
              <a:cxnLst/>
              <a:rect l="0" t="0" r="0" b="0"/>
              <a:pathLst>
                <a:path w="21058" h="136871">
                  <a:moveTo>
                    <a:pt x="0" y="0"/>
                  </a:moveTo>
                  <a:lnTo>
                    <a:pt x="3120" y="54144"/>
                  </a:lnTo>
                  <a:lnTo>
                    <a:pt x="16789" y="112285"/>
                  </a:lnTo>
                  <a:lnTo>
                    <a:pt x="21057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1116020" y="5127378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1221305" y="5153705"/>
              <a:ext cx="115815" cy="141867"/>
            </a:xfrm>
            <a:custGeom>
              <a:avLst/>
              <a:gdLst/>
              <a:ahLst/>
              <a:cxnLst/>
              <a:rect l="0" t="0" r="0" b="0"/>
              <a:pathLst>
                <a:path w="115815" h="141867">
                  <a:moveTo>
                    <a:pt x="0" y="47372"/>
                  </a:moveTo>
                  <a:lnTo>
                    <a:pt x="17959" y="109653"/>
                  </a:lnTo>
                  <a:lnTo>
                    <a:pt x="25858" y="141735"/>
                  </a:lnTo>
                  <a:lnTo>
                    <a:pt x="25428" y="141866"/>
                  </a:lnTo>
                  <a:lnTo>
                    <a:pt x="16331" y="111272"/>
                  </a:lnTo>
                  <a:lnTo>
                    <a:pt x="12845" y="61338"/>
                  </a:lnTo>
                  <a:lnTo>
                    <a:pt x="20444" y="27334"/>
                  </a:lnTo>
                  <a:lnTo>
                    <a:pt x="30923" y="5711"/>
                  </a:lnTo>
                  <a:lnTo>
                    <a:pt x="38163" y="881"/>
                  </a:lnTo>
                  <a:lnTo>
                    <a:pt x="46499" y="0"/>
                  </a:lnTo>
                  <a:lnTo>
                    <a:pt x="55566" y="1753"/>
                  </a:lnTo>
                  <a:lnTo>
                    <a:pt x="71880" y="13059"/>
                  </a:lnTo>
                  <a:lnTo>
                    <a:pt x="85759" y="29782"/>
                  </a:lnTo>
                  <a:lnTo>
                    <a:pt x="115814" y="894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1407556" y="5137906"/>
              <a:ext cx="66434" cy="94758"/>
            </a:xfrm>
            <a:custGeom>
              <a:avLst/>
              <a:gdLst/>
              <a:ahLst/>
              <a:cxnLst/>
              <a:rect l="0" t="0" r="0" b="0"/>
              <a:pathLst>
                <a:path w="66434" h="94758">
                  <a:moveTo>
                    <a:pt x="34848" y="0"/>
                  </a:moveTo>
                  <a:lnTo>
                    <a:pt x="18080" y="11179"/>
                  </a:lnTo>
                  <a:lnTo>
                    <a:pt x="6728" y="26025"/>
                  </a:lnTo>
                  <a:lnTo>
                    <a:pt x="2064" y="34898"/>
                  </a:lnTo>
                  <a:lnTo>
                    <a:pt x="0" y="54115"/>
                  </a:lnTo>
                  <a:lnTo>
                    <a:pt x="4152" y="73184"/>
                  </a:lnTo>
                  <a:lnTo>
                    <a:pt x="13796" y="89459"/>
                  </a:lnTo>
                  <a:lnTo>
                    <a:pt x="20813" y="93564"/>
                  </a:lnTo>
                  <a:lnTo>
                    <a:pt x="66433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1516103" y="5106321"/>
              <a:ext cx="52644" cy="108858"/>
            </a:xfrm>
            <a:custGeom>
              <a:avLst/>
              <a:gdLst/>
              <a:ahLst/>
              <a:cxnLst/>
              <a:rect l="0" t="0" r="0" b="0"/>
              <a:pathLst>
                <a:path w="52644" h="108858">
                  <a:moveTo>
                    <a:pt x="0" y="63171"/>
                  </a:moveTo>
                  <a:lnTo>
                    <a:pt x="14655" y="107134"/>
                  </a:lnTo>
                  <a:lnTo>
                    <a:pt x="16789" y="108857"/>
                  </a:lnTo>
                  <a:lnTo>
                    <a:pt x="18212" y="105327"/>
                  </a:lnTo>
                  <a:lnTo>
                    <a:pt x="19160" y="98294"/>
                  </a:lnTo>
                  <a:lnTo>
                    <a:pt x="7260" y="43389"/>
                  </a:lnTo>
                  <a:lnTo>
                    <a:pt x="8350" y="32435"/>
                  </a:lnTo>
                  <a:lnTo>
                    <a:pt x="12586" y="23963"/>
                  </a:lnTo>
                  <a:lnTo>
                    <a:pt x="26651" y="11430"/>
                  </a:lnTo>
                  <a:lnTo>
                    <a:pt x="5264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1624284" y="5079258"/>
              <a:ext cx="82146" cy="142877"/>
            </a:xfrm>
            <a:custGeom>
              <a:avLst/>
              <a:gdLst/>
              <a:ahLst/>
              <a:cxnLst/>
              <a:rect l="0" t="0" r="0" b="0"/>
              <a:pathLst>
                <a:path w="82146" h="142877">
                  <a:moveTo>
                    <a:pt x="7633" y="79705"/>
                  </a:moveTo>
                  <a:lnTo>
                    <a:pt x="50325" y="65133"/>
                  </a:lnTo>
                  <a:lnTo>
                    <a:pt x="60660" y="59462"/>
                  </a:lnTo>
                  <a:lnTo>
                    <a:pt x="75264" y="43802"/>
                  </a:lnTo>
                  <a:lnTo>
                    <a:pt x="80796" y="34713"/>
                  </a:lnTo>
                  <a:lnTo>
                    <a:pt x="82145" y="26314"/>
                  </a:lnTo>
                  <a:lnTo>
                    <a:pt x="80704" y="18375"/>
                  </a:lnTo>
                  <a:lnTo>
                    <a:pt x="77404" y="10742"/>
                  </a:lnTo>
                  <a:lnTo>
                    <a:pt x="70525" y="5654"/>
                  </a:lnTo>
                  <a:lnTo>
                    <a:pt x="50402" y="0"/>
                  </a:lnTo>
                  <a:lnTo>
                    <a:pt x="40825" y="832"/>
                  </a:lnTo>
                  <a:lnTo>
                    <a:pt x="23945" y="7996"/>
                  </a:lnTo>
                  <a:lnTo>
                    <a:pt x="11763" y="22098"/>
                  </a:lnTo>
                  <a:lnTo>
                    <a:pt x="3619" y="41234"/>
                  </a:lnTo>
                  <a:lnTo>
                    <a:pt x="0" y="65337"/>
                  </a:lnTo>
                  <a:lnTo>
                    <a:pt x="4630" y="85408"/>
                  </a:lnTo>
                  <a:lnTo>
                    <a:pt x="26667" y="117356"/>
                  </a:lnTo>
                  <a:lnTo>
                    <a:pt x="60275" y="1428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1762743" y="5082491"/>
              <a:ext cx="100802" cy="105397"/>
            </a:xfrm>
            <a:custGeom>
              <a:avLst/>
              <a:gdLst/>
              <a:ahLst/>
              <a:cxnLst/>
              <a:rect l="0" t="0" r="0" b="0"/>
              <a:pathLst>
                <a:path w="100802" h="105397">
                  <a:moveTo>
                    <a:pt x="69215" y="13301"/>
                  </a:moveTo>
                  <a:lnTo>
                    <a:pt x="58037" y="2123"/>
                  </a:lnTo>
                  <a:lnTo>
                    <a:pt x="51234" y="0"/>
                  </a:lnTo>
                  <a:lnTo>
                    <a:pt x="34318" y="761"/>
                  </a:lnTo>
                  <a:lnTo>
                    <a:pt x="18220" y="8118"/>
                  </a:lnTo>
                  <a:lnTo>
                    <a:pt x="10652" y="13355"/>
                  </a:lnTo>
                  <a:lnTo>
                    <a:pt x="5607" y="21526"/>
                  </a:lnTo>
                  <a:lnTo>
                    <a:pt x="0" y="43083"/>
                  </a:lnTo>
                  <a:lnTo>
                    <a:pt x="2434" y="75938"/>
                  </a:lnTo>
                  <a:lnTo>
                    <a:pt x="10679" y="94172"/>
                  </a:lnTo>
                  <a:lnTo>
                    <a:pt x="16153" y="102310"/>
                  </a:lnTo>
                  <a:lnTo>
                    <a:pt x="23312" y="105396"/>
                  </a:lnTo>
                  <a:lnTo>
                    <a:pt x="31594" y="105114"/>
                  </a:lnTo>
                  <a:lnTo>
                    <a:pt x="40625" y="102586"/>
                  </a:lnTo>
                  <a:lnTo>
                    <a:pt x="47815" y="97391"/>
                  </a:lnTo>
                  <a:lnTo>
                    <a:pt x="58924" y="82260"/>
                  </a:lnTo>
                  <a:lnTo>
                    <a:pt x="66166" y="48421"/>
                  </a:lnTo>
                  <a:lnTo>
                    <a:pt x="68352" y="44903"/>
                  </a:lnTo>
                  <a:lnTo>
                    <a:pt x="70979" y="47237"/>
                  </a:lnTo>
                  <a:lnTo>
                    <a:pt x="83386" y="66641"/>
                  </a:lnTo>
                  <a:lnTo>
                    <a:pt x="100801" y="870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1929208" y="5011565"/>
              <a:ext cx="70180" cy="115952"/>
            </a:xfrm>
            <a:custGeom>
              <a:avLst/>
              <a:gdLst/>
              <a:ahLst/>
              <a:cxnLst/>
              <a:rect l="0" t="0" r="0" b="0"/>
              <a:pathLst>
                <a:path w="70180" h="115952">
                  <a:moveTo>
                    <a:pt x="39621" y="0"/>
                  </a:moveTo>
                  <a:lnTo>
                    <a:pt x="15574" y="9575"/>
                  </a:lnTo>
                  <a:lnTo>
                    <a:pt x="1247" y="20243"/>
                  </a:lnTo>
                  <a:lnTo>
                    <a:pt x="0" y="25193"/>
                  </a:lnTo>
                  <a:lnTo>
                    <a:pt x="2679" y="29663"/>
                  </a:lnTo>
                  <a:lnTo>
                    <a:pt x="15013" y="37750"/>
                  </a:lnTo>
                  <a:lnTo>
                    <a:pt x="61597" y="56039"/>
                  </a:lnTo>
                  <a:lnTo>
                    <a:pt x="67139" y="63096"/>
                  </a:lnTo>
                  <a:lnTo>
                    <a:pt x="70179" y="83414"/>
                  </a:lnTo>
                  <a:lnTo>
                    <a:pt x="67012" y="93044"/>
                  </a:lnTo>
                  <a:lnTo>
                    <a:pt x="54134" y="109983"/>
                  </a:lnTo>
                  <a:lnTo>
                    <a:pt x="49296" y="114266"/>
                  </a:lnTo>
                  <a:lnTo>
                    <a:pt x="46071" y="115951"/>
                  </a:lnTo>
                  <a:lnTo>
                    <a:pt x="39621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2060344" y="4979868"/>
              <a:ext cx="70817" cy="136983"/>
            </a:xfrm>
            <a:custGeom>
              <a:avLst/>
              <a:gdLst/>
              <a:ahLst/>
              <a:cxnLst/>
              <a:rect l="0" t="0" r="0" b="0"/>
              <a:pathLst>
                <a:path w="70817" h="136983">
                  <a:moveTo>
                    <a:pt x="3241" y="73811"/>
                  </a:moveTo>
                  <a:lnTo>
                    <a:pt x="56269" y="59156"/>
                  </a:lnTo>
                  <a:lnTo>
                    <a:pt x="63159" y="52343"/>
                  </a:lnTo>
                  <a:lnTo>
                    <a:pt x="70816" y="32294"/>
                  </a:lnTo>
                  <a:lnTo>
                    <a:pt x="70517" y="22736"/>
                  </a:lnTo>
                  <a:lnTo>
                    <a:pt x="63947" y="5877"/>
                  </a:lnTo>
                  <a:lnTo>
                    <a:pt x="57750" y="1615"/>
                  </a:lnTo>
                  <a:lnTo>
                    <a:pt x="41505" y="0"/>
                  </a:lnTo>
                  <a:lnTo>
                    <a:pt x="25706" y="6300"/>
                  </a:lnTo>
                  <a:lnTo>
                    <a:pt x="18218" y="11256"/>
                  </a:lnTo>
                  <a:lnTo>
                    <a:pt x="6778" y="26122"/>
                  </a:lnTo>
                  <a:lnTo>
                    <a:pt x="2089" y="34999"/>
                  </a:lnTo>
                  <a:lnTo>
                    <a:pt x="0" y="57341"/>
                  </a:lnTo>
                  <a:lnTo>
                    <a:pt x="8190" y="104222"/>
                  </a:lnTo>
                  <a:lnTo>
                    <a:pt x="17529" y="119692"/>
                  </a:lnTo>
                  <a:lnTo>
                    <a:pt x="34827" y="1369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2210984" y="4969450"/>
              <a:ext cx="73700" cy="157929"/>
            </a:xfrm>
            <a:custGeom>
              <a:avLst/>
              <a:gdLst/>
              <a:ahLst/>
              <a:cxnLst/>
              <a:rect l="0" t="0" r="0" b="0"/>
              <a:pathLst>
                <a:path w="73700" h="157929">
                  <a:moveTo>
                    <a:pt x="73699" y="0"/>
                  </a:moveTo>
                  <a:lnTo>
                    <a:pt x="29737" y="20244"/>
                  </a:lnTo>
                  <a:lnTo>
                    <a:pt x="5041" y="39404"/>
                  </a:lnTo>
                  <a:lnTo>
                    <a:pt x="2191" y="46157"/>
                  </a:lnTo>
                  <a:lnTo>
                    <a:pt x="2631" y="52998"/>
                  </a:lnTo>
                  <a:lnTo>
                    <a:pt x="5263" y="59899"/>
                  </a:lnTo>
                  <a:lnTo>
                    <a:pt x="25736" y="80789"/>
                  </a:lnTo>
                  <a:lnTo>
                    <a:pt x="54029" y="96208"/>
                  </a:lnTo>
                  <a:lnTo>
                    <a:pt x="58246" y="102743"/>
                  </a:lnTo>
                  <a:lnTo>
                    <a:pt x="58718" y="110610"/>
                  </a:lnTo>
                  <a:lnTo>
                    <a:pt x="56693" y="119363"/>
                  </a:lnTo>
                  <a:lnTo>
                    <a:pt x="50663" y="126369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2013-10-08T13:47:37Z</dcterms:created>
  <dcterms:modified xsi:type="dcterms:W3CDTF">2013-10-08T13:48:26Z</dcterms:modified>
</cp:coreProperties>
</file>